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81" r:id="rId3"/>
  </p:sldMasterIdLst>
  <p:notesMasterIdLst>
    <p:notesMasterId r:id="rId29"/>
  </p:notesMasterIdLst>
  <p:sldIdLst>
    <p:sldId id="6760" r:id="rId4"/>
    <p:sldId id="2076137392" r:id="rId5"/>
    <p:sldId id="2076137393" r:id="rId6"/>
    <p:sldId id="2076137383" r:id="rId7"/>
    <p:sldId id="7008" r:id="rId8"/>
    <p:sldId id="7013" r:id="rId9"/>
    <p:sldId id="6911" r:id="rId10"/>
    <p:sldId id="7002" r:id="rId11"/>
    <p:sldId id="7014" r:id="rId12"/>
    <p:sldId id="2076137376" r:id="rId13"/>
    <p:sldId id="6945" r:id="rId14"/>
    <p:sldId id="2076137379" r:id="rId15"/>
    <p:sldId id="2076137378" r:id="rId16"/>
    <p:sldId id="2076137391" r:id="rId17"/>
    <p:sldId id="7004" r:id="rId18"/>
    <p:sldId id="7016" r:id="rId19"/>
    <p:sldId id="7005" r:id="rId20"/>
    <p:sldId id="7019" r:id="rId21"/>
    <p:sldId id="2076137386" r:id="rId22"/>
    <p:sldId id="2076137384" r:id="rId23"/>
    <p:sldId id="2076137389" r:id="rId24"/>
    <p:sldId id="7012" r:id="rId25"/>
    <p:sldId id="6948" r:id="rId26"/>
    <p:sldId id="2076137388" r:id="rId27"/>
    <p:sldId id="20761373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BCC0F-C3DF-4EED-B8BE-FC1C33232C8C}" v="2194" dt="2021-09-19T07:55:09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155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bner, Andreas" userId="1036c6b9-e802-433d-a6ed-b0bb25da52a2" providerId="ADAL" clId="{175BCC0F-C3DF-4EED-B8BE-FC1C33232C8C}"/>
    <pc:docChg chg="undo redo custSel addSld delSld modSld sldOrd">
      <pc:chgData name="Grabner, Andreas" userId="1036c6b9-e802-433d-a6ed-b0bb25da52a2" providerId="ADAL" clId="{175BCC0F-C3DF-4EED-B8BE-FC1C33232C8C}" dt="2021-09-19T07:55:37.118" v="4931" actId="403"/>
      <pc:docMkLst>
        <pc:docMk/>
      </pc:docMkLst>
      <pc:sldChg chg="addSp delSp modSp mod">
        <pc:chgData name="Grabner, Andreas" userId="1036c6b9-e802-433d-a6ed-b0bb25da52a2" providerId="ADAL" clId="{175BCC0F-C3DF-4EED-B8BE-FC1C33232C8C}" dt="2021-09-16T04:15:12.467" v="10" actId="403"/>
        <pc:sldMkLst>
          <pc:docMk/>
          <pc:sldMk cId="113792048" sldId="6760"/>
        </pc:sldMkLst>
        <pc:spChg chg="mod">
          <ac:chgData name="Grabner, Andreas" userId="1036c6b9-e802-433d-a6ed-b0bb25da52a2" providerId="ADAL" clId="{175BCC0F-C3DF-4EED-B8BE-FC1C33232C8C}" dt="2021-09-16T04:15:12.467" v="10" actId="403"/>
          <ac:spMkLst>
            <pc:docMk/>
            <pc:sldMk cId="113792048" sldId="6760"/>
            <ac:spMk id="2" creationId="{4BFFBA77-3DB2-914B-B8B0-253F0B4F5CA2}"/>
          </ac:spMkLst>
        </pc:spChg>
        <pc:picChg chg="add del mod">
          <ac:chgData name="Grabner, Andreas" userId="1036c6b9-e802-433d-a6ed-b0bb25da52a2" providerId="ADAL" clId="{175BCC0F-C3DF-4EED-B8BE-FC1C33232C8C}" dt="2021-09-16T04:14:29.878" v="3" actId="478"/>
          <ac:picMkLst>
            <pc:docMk/>
            <pc:sldMk cId="113792048" sldId="6760"/>
            <ac:picMk id="7" creationId="{33301F79-2699-4C6E-8EBC-A536C0C43319}"/>
          </ac:picMkLst>
        </pc:picChg>
        <pc:picChg chg="del">
          <ac:chgData name="Grabner, Andreas" userId="1036c6b9-e802-433d-a6ed-b0bb25da52a2" providerId="ADAL" clId="{175BCC0F-C3DF-4EED-B8BE-FC1C33232C8C}" dt="2021-09-16T04:14:07.332" v="0" actId="478"/>
          <ac:picMkLst>
            <pc:docMk/>
            <pc:sldMk cId="113792048" sldId="6760"/>
            <ac:picMk id="9" creationId="{FDE1E7A1-009B-49D5-8658-00ACFB309F70}"/>
          </ac:picMkLst>
        </pc:picChg>
        <pc:picChg chg="add mod">
          <ac:chgData name="Grabner, Andreas" userId="1036c6b9-e802-433d-a6ed-b0bb25da52a2" providerId="ADAL" clId="{175BCC0F-C3DF-4EED-B8BE-FC1C33232C8C}" dt="2021-09-16T04:14:37.686" v="5" actId="1076"/>
          <ac:picMkLst>
            <pc:docMk/>
            <pc:sldMk cId="113792048" sldId="6760"/>
            <ac:picMk id="11" creationId="{3A15D1D4-28BC-4D07-8CB8-0105B8960884}"/>
          </ac:picMkLst>
        </pc:picChg>
        <pc:picChg chg="del">
          <ac:chgData name="Grabner, Andreas" userId="1036c6b9-e802-433d-a6ed-b0bb25da52a2" providerId="ADAL" clId="{175BCC0F-C3DF-4EED-B8BE-FC1C33232C8C}" dt="2021-09-16T04:15:00.737" v="7" actId="478"/>
          <ac:picMkLst>
            <pc:docMk/>
            <pc:sldMk cId="113792048" sldId="6760"/>
            <ac:picMk id="15" creationId="{D4C8ADA1-EC4F-473D-974B-4C29AA1AEAFF}"/>
          </ac:picMkLst>
        </pc:picChg>
      </pc:sldChg>
      <pc:sldChg chg="del">
        <pc:chgData name="Grabner, Andreas" userId="1036c6b9-e802-433d-a6ed-b0bb25da52a2" providerId="ADAL" clId="{175BCC0F-C3DF-4EED-B8BE-FC1C33232C8C}" dt="2021-09-16T05:28:58.217" v="27" actId="47"/>
        <pc:sldMkLst>
          <pc:docMk/>
          <pc:sldMk cId="4098501014" sldId="6907"/>
        </pc:sldMkLst>
      </pc:sldChg>
      <pc:sldChg chg="modSp mod">
        <pc:chgData name="Grabner, Andreas" userId="1036c6b9-e802-433d-a6ed-b0bb25da52a2" providerId="ADAL" clId="{175BCC0F-C3DF-4EED-B8BE-FC1C33232C8C}" dt="2021-09-17T11:38:44.614" v="1994" actId="14100"/>
        <pc:sldMkLst>
          <pc:docMk/>
          <pc:sldMk cId="3403714550" sldId="6911"/>
        </pc:sldMkLst>
        <pc:spChg chg="mod">
          <ac:chgData name="Grabner, Andreas" userId="1036c6b9-e802-433d-a6ed-b0bb25da52a2" providerId="ADAL" clId="{175BCC0F-C3DF-4EED-B8BE-FC1C33232C8C}" dt="2021-09-17T11:38:44.614" v="1994" actId="14100"/>
          <ac:spMkLst>
            <pc:docMk/>
            <pc:sldMk cId="3403714550" sldId="6911"/>
            <ac:spMk id="4" creationId="{C8ED84F8-10D2-47DA-86B5-428996F6346C}"/>
          </ac:spMkLst>
        </pc:spChg>
      </pc:sldChg>
      <pc:sldChg chg="del">
        <pc:chgData name="Grabner, Andreas" userId="1036c6b9-e802-433d-a6ed-b0bb25da52a2" providerId="ADAL" clId="{175BCC0F-C3DF-4EED-B8BE-FC1C33232C8C}" dt="2021-09-16T05:28:51.197" v="26" actId="47"/>
        <pc:sldMkLst>
          <pc:docMk/>
          <pc:sldMk cId="2932071119" sldId="6923"/>
        </pc:sldMkLst>
      </pc:sldChg>
      <pc:sldChg chg="addSp delSp modSp del mod delAnim">
        <pc:chgData name="Grabner, Andreas" userId="1036c6b9-e802-433d-a6ed-b0bb25da52a2" providerId="ADAL" clId="{175BCC0F-C3DF-4EED-B8BE-FC1C33232C8C}" dt="2021-09-16T12:33:52.793" v="497" actId="47"/>
        <pc:sldMkLst>
          <pc:docMk/>
          <pc:sldMk cId="2740957018" sldId="6944"/>
        </pc:sldMkLst>
        <pc:spChg chg="mod">
          <ac:chgData name="Grabner, Andreas" userId="1036c6b9-e802-433d-a6ed-b0bb25da52a2" providerId="ADAL" clId="{175BCC0F-C3DF-4EED-B8BE-FC1C33232C8C}" dt="2021-09-16T05:34:31.226" v="180" actId="1076"/>
          <ac:spMkLst>
            <pc:docMk/>
            <pc:sldMk cId="2740957018" sldId="6944"/>
            <ac:spMk id="27" creationId="{36C92EDC-93BE-4C1F-912B-47BC38CDD518}"/>
          </ac:spMkLst>
        </pc:spChg>
        <pc:spChg chg="del">
          <ac:chgData name="Grabner, Andreas" userId="1036c6b9-e802-433d-a6ed-b0bb25da52a2" providerId="ADAL" clId="{175BCC0F-C3DF-4EED-B8BE-FC1C33232C8C}" dt="2021-09-16T05:29:42.312" v="28" actId="478"/>
          <ac:spMkLst>
            <pc:docMk/>
            <pc:sldMk cId="2740957018" sldId="6944"/>
            <ac:spMk id="28" creationId="{1F170EAC-0ADE-4608-9197-CDA24BF74DC8}"/>
          </ac:spMkLst>
        </pc:spChg>
        <pc:spChg chg="mod">
          <ac:chgData name="Grabner, Andreas" userId="1036c6b9-e802-433d-a6ed-b0bb25da52a2" providerId="ADAL" clId="{175BCC0F-C3DF-4EED-B8BE-FC1C33232C8C}" dt="2021-09-16T05:35:54.234" v="190" actId="1076"/>
          <ac:spMkLst>
            <pc:docMk/>
            <pc:sldMk cId="2740957018" sldId="6944"/>
            <ac:spMk id="29" creationId="{8EF4C6C8-4973-4033-854E-9587B0818058}"/>
          </ac:spMkLst>
        </pc:spChg>
        <pc:spChg chg="mod">
          <ac:chgData name="Grabner, Andreas" userId="1036c6b9-e802-433d-a6ed-b0bb25da52a2" providerId="ADAL" clId="{175BCC0F-C3DF-4EED-B8BE-FC1C33232C8C}" dt="2021-09-16T05:36:10.889" v="194" actId="1076"/>
          <ac:spMkLst>
            <pc:docMk/>
            <pc:sldMk cId="2740957018" sldId="6944"/>
            <ac:spMk id="30" creationId="{EFE15352-F9D3-48BB-BA6C-748249CC5FD3}"/>
          </ac:spMkLst>
        </pc:spChg>
        <pc:spChg chg="mod">
          <ac:chgData name="Grabner, Andreas" userId="1036c6b9-e802-433d-a6ed-b0bb25da52a2" providerId="ADAL" clId="{175BCC0F-C3DF-4EED-B8BE-FC1C33232C8C}" dt="2021-09-16T05:37:19.249" v="242" actId="1076"/>
          <ac:spMkLst>
            <pc:docMk/>
            <pc:sldMk cId="2740957018" sldId="6944"/>
            <ac:spMk id="31" creationId="{E5FE3B39-5015-4AE7-91B7-99DB2837E468}"/>
          </ac:spMkLst>
        </pc:spChg>
        <pc:spChg chg="mod">
          <ac:chgData name="Grabner, Andreas" userId="1036c6b9-e802-433d-a6ed-b0bb25da52a2" providerId="ADAL" clId="{175BCC0F-C3DF-4EED-B8BE-FC1C33232C8C}" dt="2021-09-16T05:37:00.095" v="241" actId="20577"/>
          <ac:spMkLst>
            <pc:docMk/>
            <pc:sldMk cId="2740957018" sldId="6944"/>
            <ac:spMk id="32" creationId="{B12D97C1-7F98-42F3-818D-F297FD3A4158}"/>
          </ac:spMkLst>
        </pc:spChg>
        <pc:spChg chg="mod">
          <ac:chgData name="Grabner, Andreas" userId="1036c6b9-e802-433d-a6ed-b0bb25da52a2" providerId="ADAL" clId="{175BCC0F-C3DF-4EED-B8BE-FC1C33232C8C}" dt="2021-09-16T05:35:38.511" v="189" actId="108"/>
          <ac:spMkLst>
            <pc:docMk/>
            <pc:sldMk cId="2740957018" sldId="6944"/>
            <ac:spMk id="33" creationId="{2DF4BD8B-0438-4356-A78E-126B5201685E}"/>
          </ac:spMkLst>
        </pc:spChg>
        <pc:spChg chg="mod">
          <ac:chgData name="Grabner, Andreas" userId="1036c6b9-e802-433d-a6ed-b0bb25da52a2" providerId="ADAL" clId="{175BCC0F-C3DF-4EED-B8BE-FC1C33232C8C}" dt="2021-09-16T05:34:34.537" v="181" actId="1076"/>
          <ac:spMkLst>
            <pc:docMk/>
            <pc:sldMk cId="2740957018" sldId="6944"/>
            <ac:spMk id="34" creationId="{94A763ED-2236-4BFB-B2B1-DD00A12A6716}"/>
          </ac:spMkLst>
        </pc:spChg>
        <pc:spChg chg="mod">
          <ac:chgData name="Grabner, Andreas" userId="1036c6b9-e802-433d-a6ed-b0bb25da52a2" providerId="ADAL" clId="{175BCC0F-C3DF-4EED-B8BE-FC1C33232C8C}" dt="2021-09-16T05:34:28.580" v="178" actId="1076"/>
          <ac:spMkLst>
            <pc:docMk/>
            <pc:sldMk cId="2740957018" sldId="6944"/>
            <ac:spMk id="35" creationId="{E5CAB553-DF0B-4A0B-ABBE-A3FDB6661E85}"/>
          </ac:spMkLst>
        </pc:spChg>
        <pc:spChg chg="mod">
          <ac:chgData name="Grabner, Andreas" userId="1036c6b9-e802-433d-a6ed-b0bb25da52a2" providerId="ADAL" clId="{175BCC0F-C3DF-4EED-B8BE-FC1C33232C8C}" dt="2021-09-16T05:34:23.702" v="177" actId="1076"/>
          <ac:spMkLst>
            <pc:docMk/>
            <pc:sldMk cId="2740957018" sldId="6944"/>
            <ac:spMk id="36" creationId="{6C4AE88B-8BD8-42BE-8863-A9159473DF7B}"/>
          </ac:spMkLst>
        </pc:spChg>
        <pc:spChg chg="mod">
          <ac:chgData name="Grabner, Andreas" userId="1036c6b9-e802-433d-a6ed-b0bb25da52a2" providerId="ADAL" clId="{175BCC0F-C3DF-4EED-B8BE-FC1C33232C8C}" dt="2021-09-16T05:33:57.415" v="174" actId="1076"/>
          <ac:spMkLst>
            <pc:docMk/>
            <pc:sldMk cId="2740957018" sldId="6944"/>
            <ac:spMk id="37" creationId="{B741A50F-F742-4948-8424-AB462CBAC9C4}"/>
          </ac:spMkLst>
        </pc:spChg>
        <pc:spChg chg="del">
          <ac:chgData name="Grabner, Andreas" userId="1036c6b9-e802-433d-a6ed-b0bb25da52a2" providerId="ADAL" clId="{175BCC0F-C3DF-4EED-B8BE-FC1C33232C8C}" dt="2021-09-16T05:32:19.272" v="147" actId="478"/>
          <ac:spMkLst>
            <pc:docMk/>
            <pc:sldMk cId="2740957018" sldId="6944"/>
            <ac:spMk id="39" creationId="{EFEDC9C5-63B4-436F-9E00-76CBDC09156E}"/>
          </ac:spMkLst>
        </pc:spChg>
        <pc:spChg chg="add mod">
          <ac:chgData name="Grabner, Andreas" userId="1036c6b9-e802-433d-a6ed-b0bb25da52a2" providerId="ADAL" clId="{175BCC0F-C3DF-4EED-B8BE-FC1C33232C8C}" dt="2021-09-16T05:36:29.935" v="214" actId="20577"/>
          <ac:spMkLst>
            <pc:docMk/>
            <pc:sldMk cId="2740957018" sldId="6944"/>
            <ac:spMk id="52" creationId="{C88FF75B-F0C5-4665-93EA-D8E00764A857}"/>
          </ac:spMkLst>
        </pc:spChg>
        <pc:picChg chg="mod">
          <ac:chgData name="Grabner, Andreas" userId="1036c6b9-e802-433d-a6ed-b0bb25da52a2" providerId="ADAL" clId="{175BCC0F-C3DF-4EED-B8BE-FC1C33232C8C}" dt="2021-09-16T05:31:34.892" v="130" actId="1076"/>
          <ac:picMkLst>
            <pc:docMk/>
            <pc:sldMk cId="2740957018" sldId="6944"/>
            <ac:picMk id="4" creationId="{6B0D1A40-7BED-4EB8-88DE-59142642C2B0}"/>
          </ac:picMkLst>
        </pc:picChg>
        <pc:picChg chg="del">
          <ac:chgData name="Grabner, Andreas" userId="1036c6b9-e802-433d-a6ed-b0bb25da52a2" providerId="ADAL" clId="{175BCC0F-C3DF-4EED-B8BE-FC1C33232C8C}" dt="2021-09-16T05:31:53.355" v="133" actId="478"/>
          <ac:picMkLst>
            <pc:docMk/>
            <pc:sldMk cId="2740957018" sldId="6944"/>
            <ac:picMk id="5" creationId="{FBCC6709-47C8-4866-87FA-60CAB97AC3A2}"/>
          </ac:picMkLst>
        </pc:picChg>
        <pc:picChg chg="mod">
          <ac:chgData name="Grabner, Andreas" userId="1036c6b9-e802-433d-a6ed-b0bb25da52a2" providerId="ADAL" clId="{175BCC0F-C3DF-4EED-B8BE-FC1C33232C8C}" dt="2021-09-16T05:31:29.713" v="129" actId="1076"/>
          <ac:picMkLst>
            <pc:docMk/>
            <pc:sldMk cId="2740957018" sldId="6944"/>
            <ac:picMk id="6" creationId="{C4F9A8CC-0B81-4F6B-A4C6-3A798A2F72B4}"/>
          </ac:picMkLst>
        </pc:picChg>
        <pc:picChg chg="mod">
          <ac:chgData name="Grabner, Andreas" userId="1036c6b9-e802-433d-a6ed-b0bb25da52a2" providerId="ADAL" clId="{175BCC0F-C3DF-4EED-B8BE-FC1C33232C8C}" dt="2021-09-16T05:36:10.889" v="194" actId="1076"/>
          <ac:picMkLst>
            <pc:docMk/>
            <pc:sldMk cId="2740957018" sldId="6944"/>
            <ac:picMk id="50" creationId="{3C049996-9307-4A9F-98E2-2ADE360362DB}"/>
          </ac:picMkLst>
        </pc:picChg>
        <pc:picChg chg="mod">
          <ac:chgData name="Grabner, Andreas" userId="1036c6b9-e802-433d-a6ed-b0bb25da52a2" providerId="ADAL" clId="{175BCC0F-C3DF-4EED-B8BE-FC1C33232C8C}" dt="2021-09-16T05:36:01.369" v="192" actId="1076"/>
          <ac:picMkLst>
            <pc:docMk/>
            <pc:sldMk cId="2740957018" sldId="6944"/>
            <ac:picMk id="51" creationId="{E6D10640-E793-437A-A669-8ABD07937E2C}"/>
          </ac:picMkLst>
        </pc:picChg>
        <pc:cxnChg chg="mod">
          <ac:chgData name="Grabner, Andreas" userId="1036c6b9-e802-433d-a6ed-b0bb25da52a2" providerId="ADAL" clId="{175BCC0F-C3DF-4EED-B8BE-FC1C33232C8C}" dt="2021-09-16T05:35:58.253" v="191" actId="14100"/>
          <ac:cxnSpMkLst>
            <pc:docMk/>
            <pc:sldMk cId="2740957018" sldId="6944"/>
            <ac:cxnSpMk id="40" creationId="{B0E2530B-B38C-4AA9-BE20-12A4BB969BF2}"/>
          </ac:cxnSpMkLst>
        </pc:cxnChg>
        <pc:cxnChg chg="mod">
          <ac:chgData name="Grabner, Andreas" userId="1036c6b9-e802-433d-a6ed-b0bb25da52a2" providerId="ADAL" clId="{175BCC0F-C3DF-4EED-B8BE-FC1C33232C8C}" dt="2021-09-16T05:36:10.889" v="194" actId="1076"/>
          <ac:cxnSpMkLst>
            <pc:docMk/>
            <pc:sldMk cId="2740957018" sldId="6944"/>
            <ac:cxnSpMk id="41" creationId="{1E3F6368-9862-4C47-821E-6A7B693514C3}"/>
          </ac:cxnSpMkLst>
        </pc:cxnChg>
        <pc:cxnChg chg="del mod">
          <ac:chgData name="Grabner, Andreas" userId="1036c6b9-e802-433d-a6ed-b0bb25da52a2" providerId="ADAL" clId="{175BCC0F-C3DF-4EED-B8BE-FC1C33232C8C}" dt="2021-09-16T05:34:54.048" v="184" actId="478"/>
          <ac:cxnSpMkLst>
            <pc:docMk/>
            <pc:sldMk cId="2740957018" sldId="6944"/>
            <ac:cxnSpMk id="42" creationId="{86803ABF-4BB1-4035-8C7B-9E58EE8C34F3}"/>
          </ac:cxnSpMkLst>
        </pc:cxnChg>
        <pc:cxnChg chg="mod">
          <ac:chgData name="Grabner, Andreas" userId="1036c6b9-e802-433d-a6ed-b0bb25da52a2" providerId="ADAL" clId="{175BCC0F-C3DF-4EED-B8BE-FC1C33232C8C}" dt="2021-09-16T05:34:50.214" v="183" actId="14100"/>
          <ac:cxnSpMkLst>
            <pc:docMk/>
            <pc:sldMk cId="2740957018" sldId="6944"/>
            <ac:cxnSpMk id="43" creationId="{31013DDD-9130-4E6D-89A0-0155BD06A6FD}"/>
          </ac:cxnSpMkLst>
        </pc:cxnChg>
        <pc:cxnChg chg="mod">
          <ac:chgData name="Grabner, Andreas" userId="1036c6b9-e802-433d-a6ed-b0bb25da52a2" providerId="ADAL" clId="{175BCC0F-C3DF-4EED-B8BE-FC1C33232C8C}" dt="2021-09-16T05:34:06.023" v="176" actId="14100"/>
          <ac:cxnSpMkLst>
            <pc:docMk/>
            <pc:sldMk cId="2740957018" sldId="6944"/>
            <ac:cxnSpMk id="44" creationId="{4AB493AE-9163-4AB0-A7FD-5157B391C3D8}"/>
          </ac:cxnSpMkLst>
        </pc:cxnChg>
        <pc:cxnChg chg="del mod">
          <ac:chgData name="Grabner, Andreas" userId="1036c6b9-e802-433d-a6ed-b0bb25da52a2" providerId="ADAL" clId="{175BCC0F-C3DF-4EED-B8BE-FC1C33232C8C}" dt="2021-09-16T05:32:21.412" v="148" actId="478"/>
          <ac:cxnSpMkLst>
            <pc:docMk/>
            <pc:sldMk cId="2740957018" sldId="6944"/>
            <ac:cxnSpMk id="45" creationId="{00E82522-991D-4B28-9902-FFB047D6A20F}"/>
          </ac:cxnSpMkLst>
        </pc:cxnChg>
        <pc:cxnChg chg="del mod">
          <ac:chgData name="Grabner, Andreas" userId="1036c6b9-e802-433d-a6ed-b0bb25da52a2" providerId="ADAL" clId="{175BCC0F-C3DF-4EED-B8BE-FC1C33232C8C}" dt="2021-09-16T05:33:32.615" v="172" actId="478"/>
          <ac:cxnSpMkLst>
            <pc:docMk/>
            <pc:sldMk cId="2740957018" sldId="6944"/>
            <ac:cxnSpMk id="46" creationId="{AA699942-FD6F-48E3-AA3E-98C15DDBBEE4}"/>
          </ac:cxnSpMkLst>
        </pc:cxnChg>
        <pc:cxnChg chg="del mod">
          <ac:chgData name="Grabner, Andreas" userId="1036c6b9-e802-433d-a6ed-b0bb25da52a2" providerId="ADAL" clId="{175BCC0F-C3DF-4EED-B8BE-FC1C33232C8C}" dt="2021-09-16T05:32:24.971" v="149" actId="478"/>
          <ac:cxnSpMkLst>
            <pc:docMk/>
            <pc:sldMk cId="2740957018" sldId="6944"/>
            <ac:cxnSpMk id="47" creationId="{9FA3BB31-DB13-4DE6-841A-572BD7C78448}"/>
          </ac:cxnSpMkLst>
        </pc:cxnChg>
        <pc:cxnChg chg="mod">
          <ac:chgData name="Grabner, Andreas" userId="1036c6b9-e802-433d-a6ed-b0bb25da52a2" providerId="ADAL" clId="{175BCC0F-C3DF-4EED-B8BE-FC1C33232C8C}" dt="2021-09-16T05:33:57.415" v="174" actId="1076"/>
          <ac:cxnSpMkLst>
            <pc:docMk/>
            <pc:sldMk cId="2740957018" sldId="6944"/>
            <ac:cxnSpMk id="48" creationId="{57961A8B-0EB7-458E-AF94-C8D8FA690826}"/>
          </ac:cxnSpMkLst>
        </pc:cxnChg>
        <pc:cxnChg chg="del mod">
          <ac:chgData name="Grabner, Andreas" userId="1036c6b9-e802-433d-a6ed-b0bb25da52a2" providerId="ADAL" clId="{175BCC0F-C3DF-4EED-B8BE-FC1C33232C8C}" dt="2021-09-16T05:34:02.218" v="175" actId="478"/>
          <ac:cxnSpMkLst>
            <pc:docMk/>
            <pc:sldMk cId="2740957018" sldId="6944"/>
            <ac:cxnSpMk id="49" creationId="{BDE7BC8E-5D04-4D14-ACEB-E08F2E41DA70}"/>
          </ac:cxnSpMkLst>
        </pc:cxnChg>
      </pc:sldChg>
      <pc:sldChg chg="addSp delSp modSp mod delAnim modAnim">
        <pc:chgData name="Grabner, Andreas" userId="1036c6b9-e802-433d-a6ed-b0bb25da52a2" providerId="ADAL" clId="{175BCC0F-C3DF-4EED-B8BE-FC1C33232C8C}" dt="2021-09-17T15:34:12.509" v="4895" actId="14100"/>
        <pc:sldMkLst>
          <pc:docMk/>
          <pc:sldMk cId="4283291160" sldId="6945"/>
        </pc:sldMkLst>
        <pc:spChg chg="del">
          <ac:chgData name="Grabner, Andreas" userId="1036c6b9-e802-433d-a6ed-b0bb25da52a2" providerId="ADAL" clId="{175BCC0F-C3DF-4EED-B8BE-FC1C33232C8C}" dt="2021-09-16T12:33:57.071" v="498" actId="478"/>
          <ac:spMkLst>
            <pc:docMk/>
            <pc:sldMk cId="4283291160" sldId="6945"/>
            <ac:spMk id="4" creationId="{3E9F735F-1DC4-4E8E-AB6C-041F83D46B0F}"/>
          </ac:spMkLst>
        </pc:spChg>
        <pc:spChg chg="del">
          <ac:chgData name="Grabner, Andreas" userId="1036c6b9-e802-433d-a6ed-b0bb25da52a2" providerId="ADAL" clId="{175BCC0F-C3DF-4EED-B8BE-FC1C33232C8C}" dt="2021-09-16T12:34:30.506" v="501" actId="478"/>
          <ac:spMkLst>
            <pc:docMk/>
            <pc:sldMk cId="4283291160" sldId="6945"/>
            <ac:spMk id="5" creationId="{9426FEF8-703A-4B2F-A4C7-8393AD2EA0C1}"/>
          </ac:spMkLst>
        </pc:spChg>
        <pc:spChg chg="del">
          <ac:chgData name="Grabner, Andreas" userId="1036c6b9-e802-433d-a6ed-b0bb25da52a2" providerId="ADAL" clId="{175BCC0F-C3DF-4EED-B8BE-FC1C33232C8C}" dt="2021-09-16T12:34:30.506" v="501" actId="478"/>
          <ac:spMkLst>
            <pc:docMk/>
            <pc:sldMk cId="4283291160" sldId="6945"/>
            <ac:spMk id="6" creationId="{90F78711-0CE8-4B7A-9AD6-AA49DF9F3869}"/>
          </ac:spMkLst>
        </pc:spChg>
        <pc:spChg chg="del">
          <ac:chgData name="Grabner, Andreas" userId="1036c6b9-e802-433d-a6ed-b0bb25da52a2" providerId="ADAL" clId="{175BCC0F-C3DF-4EED-B8BE-FC1C33232C8C}" dt="2021-09-16T12:34:30.506" v="501" actId="478"/>
          <ac:spMkLst>
            <pc:docMk/>
            <pc:sldMk cId="4283291160" sldId="6945"/>
            <ac:spMk id="7" creationId="{279E7EC3-2333-4D00-A038-767CBDBD1DFE}"/>
          </ac:spMkLst>
        </pc:spChg>
        <pc:spChg chg="del">
          <ac:chgData name="Grabner, Andreas" userId="1036c6b9-e802-433d-a6ed-b0bb25da52a2" providerId="ADAL" clId="{175BCC0F-C3DF-4EED-B8BE-FC1C33232C8C}" dt="2021-09-16T12:34:30.506" v="501" actId="478"/>
          <ac:spMkLst>
            <pc:docMk/>
            <pc:sldMk cId="4283291160" sldId="6945"/>
            <ac:spMk id="8" creationId="{86D699CD-03FB-4906-8236-1EBCCCBF8806}"/>
          </ac:spMkLst>
        </pc:spChg>
        <pc:spChg chg="del">
          <ac:chgData name="Grabner, Andreas" userId="1036c6b9-e802-433d-a6ed-b0bb25da52a2" providerId="ADAL" clId="{175BCC0F-C3DF-4EED-B8BE-FC1C33232C8C}" dt="2021-09-16T12:34:30.506" v="501" actId="478"/>
          <ac:spMkLst>
            <pc:docMk/>
            <pc:sldMk cId="4283291160" sldId="6945"/>
            <ac:spMk id="9" creationId="{DBB31CF8-44ED-4D31-AA34-3A76156BAF3E}"/>
          </ac:spMkLst>
        </pc:spChg>
        <pc:spChg chg="del">
          <ac:chgData name="Grabner, Andreas" userId="1036c6b9-e802-433d-a6ed-b0bb25da52a2" providerId="ADAL" clId="{175BCC0F-C3DF-4EED-B8BE-FC1C33232C8C}" dt="2021-09-16T12:35:52.411" v="503" actId="478"/>
          <ac:spMkLst>
            <pc:docMk/>
            <pc:sldMk cId="4283291160" sldId="6945"/>
            <ac:spMk id="10" creationId="{5609F46C-8F80-4E13-A9AD-E9ADEC2FDAD3}"/>
          </ac:spMkLst>
        </pc:spChg>
        <pc:spChg chg="mod">
          <ac:chgData name="Grabner, Andreas" userId="1036c6b9-e802-433d-a6ed-b0bb25da52a2" providerId="ADAL" clId="{175BCC0F-C3DF-4EED-B8BE-FC1C33232C8C}" dt="2021-09-16T14:22:34.516" v="1056" actId="14100"/>
          <ac:spMkLst>
            <pc:docMk/>
            <pc:sldMk cId="4283291160" sldId="6945"/>
            <ac:spMk id="11" creationId="{D11AC209-2C27-4696-B178-B8D065166ABC}"/>
          </ac:spMkLst>
        </pc:spChg>
        <pc:spChg chg="mod">
          <ac:chgData name="Grabner, Andreas" userId="1036c6b9-e802-433d-a6ed-b0bb25da52a2" providerId="ADAL" clId="{175BCC0F-C3DF-4EED-B8BE-FC1C33232C8C}" dt="2021-09-16T14:22:34.516" v="1056" actId="14100"/>
          <ac:spMkLst>
            <pc:docMk/>
            <pc:sldMk cId="4283291160" sldId="6945"/>
            <ac:spMk id="12" creationId="{129DC714-F22A-438D-9C87-998E3857C33E}"/>
          </ac:spMkLst>
        </pc:spChg>
        <pc:spChg chg="mod">
          <ac:chgData name="Grabner, Andreas" userId="1036c6b9-e802-433d-a6ed-b0bb25da52a2" providerId="ADAL" clId="{175BCC0F-C3DF-4EED-B8BE-FC1C33232C8C}" dt="2021-09-16T14:22:34.516" v="1056" actId="14100"/>
          <ac:spMkLst>
            <pc:docMk/>
            <pc:sldMk cId="4283291160" sldId="6945"/>
            <ac:spMk id="13" creationId="{FC7C7199-8E53-4A78-A165-735906828479}"/>
          </ac:spMkLst>
        </pc:spChg>
        <pc:spChg chg="mod">
          <ac:chgData name="Grabner, Andreas" userId="1036c6b9-e802-433d-a6ed-b0bb25da52a2" providerId="ADAL" clId="{175BCC0F-C3DF-4EED-B8BE-FC1C33232C8C}" dt="2021-09-17T09:05:54.003" v="1438" actId="108"/>
          <ac:spMkLst>
            <pc:docMk/>
            <pc:sldMk cId="4283291160" sldId="6945"/>
            <ac:spMk id="14" creationId="{484D6A92-BF07-40A1-8222-7E3DB2BA2E9F}"/>
          </ac:spMkLst>
        </pc:spChg>
        <pc:spChg chg="del">
          <ac:chgData name="Grabner, Andreas" userId="1036c6b9-e802-433d-a6ed-b0bb25da52a2" providerId="ADAL" clId="{175BCC0F-C3DF-4EED-B8BE-FC1C33232C8C}" dt="2021-09-16T12:36:30.525" v="536" actId="478"/>
          <ac:spMkLst>
            <pc:docMk/>
            <pc:sldMk cId="4283291160" sldId="6945"/>
            <ac:spMk id="15" creationId="{83301D03-A2DA-4752-AFDC-CF7FDF316DCE}"/>
          </ac:spMkLst>
        </pc:spChg>
        <pc:spChg chg="mod topLvl">
          <ac:chgData name="Grabner, Andreas" userId="1036c6b9-e802-433d-a6ed-b0bb25da52a2" providerId="ADAL" clId="{175BCC0F-C3DF-4EED-B8BE-FC1C33232C8C}" dt="2021-09-17T09:08:51.526" v="1453" actId="3064"/>
          <ac:spMkLst>
            <pc:docMk/>
            <pc:sldMk cId="4283291160" sldId="6945"/>
            <ac:spMk id="17" creationId="{E6B68D94-6341-4B00-863B-F2C3D80469CD}"/>
          </ac:spMkLst>
        </pc:spChg>
        <pc:spChg chg="mod topLvl">
          <ac:chgData name="Grabner, Andreas" userId="1036c6b9-e802-433d-a6ed-b0bb25da52a2" providerId="ADAL" clId="{175BCC0F-C3DF-4EED-B8BE-FC1C33232C8C}" dt="2021-09-16T14:46:11.270" v="1247" actId="165"/>
          <ac:spMkLst>
            <pc:docMk/>
            <pc:sldMk cId="4283291160" sldId="6945"/>
            <ac:spMk id="19" creationId="{4DEAD89A-FBAF-4F19-8CE7-12C2C9B53369}"/>
          </ac:spMkLst>
        </pc:spChg>
        <pc:spChg chg="mod topLvl">
          <ac:chgData name="Grabner, Andreas" userId="1036c6b9-e802-433d-a6ed-b0bb25da52a2" providerId="ADAL" clId="{175BCC0F-C3DF-4EED-B8BE-FC1C33232C8C}" dt="2021-09-17T09:10:38.839" v="1505" actId="1036"/>
          <ac:spMkLst>
            <pc:docMk/>
            <pc:sldMk cId="4283291160" sldId="6945"/>
            <ac:spMk id="23" creationId="{34B97F00-892A-441B-A0D8-CFC3F5882ECB}"/>
          </ac:spMkLst>
        </pc:spChg>
        <pc:spChg chg="mod topLvl">
          <ac:chgData name="Grabner, Andreas" userId="1036c6b9-e802-433d-a6ed-b0bb25da52a2" providerId="ADAL" clId="{175BCC0F-C3DF-4EED-B8BE-FC1C33232C8C}" dt="2021-09-16T14:46:11.270" v="1247" actId="165"/>
          <ac:spMkLst>
            <pc:docMk/>
            <pc:sldMk cId="4283291160" sldId="6945"/>
            <ac:spMk id="24" creationId="{237B2DCA-1B41-431A-972D-23C7464F5602}"/>
          </ac:spMkLst>
        </pc:spChg>
        <pc:spChg chg="mod topLvl">
          <ac:chgData name="Grabner, Andreas" userId="1036c6b9-e802-433d-a6ed-b0bb25da52a2" providerId="ADAL" clId="{175BCC0F-C3DF-4EED-B8BE-FC1C33232C8C}" dt="2021-09-16T14:46:11.270" v="1247" actId="165"/>
          <ac:spMkLst>
            <pc:docMk/>
            <pc:sldMk cId="4283291160" sldId="6945"/>
            <ac:spMk id="25" creationId="{D373ABBE-6BD2-4737-8DB0-BA4BE3432A32}"/>
          </ac:spMkLst>
        </pc:spChg>
        <pc:spChg chg="mod topLvl">
          <ac:chgData name="Grabner, Andreas" userId="1036c6b9-e802-433d-a6ed-b0bb25da52a2" providerId="ADAL" clId="{175BCC0F-C3DF-4EED-B8BE-FC1C33232C8C}" dt="2021-09-16T14:48:42.507" v="1308" actId="1076"/>
          <ac:spMkLst>
            <pc:docMk/>
            <pc:sldMk cId="4283291160" sldId="6945"/>
            <ac:spMk id="26" creationId="{F0258BCE-35CD-4621-90C5-A7E1272E8441}"/>
          </ac:spMkLst>
        </pc:spChg>
        <pc:spChg chg="mod topLvl">
          <ac:chgData name="Grabner, Andreas" userId="1036c6b9-e802-433d-a6ed-b0bb25da52a2" providerId="ADAL" clId="{175BCC0F-C3DF-4EED-B8BE-FC1C33232C8C}" dt="2021-09-16T14:46:32.685" v="1253" actId="14100"/>
          <ac:spMkLst>
            <pc:docMk/>
            <pc:sldMk cId="4283291160" sldId="6945"/>
            <ac:spMk id="27" creationId="{E4907E49-3143-43F9-A243-F955E1FE902C}"/>
          </ac:spMkLst>
        </pc:spChg>
        <pc:spChg chg="mod">
          <ac:chgData name="Grabner, Andreas" userId="1036c6b9-e802-433d-a6ed-b0bb25da52a2" providerId="ADAL" clId="{175BCC0F-C3DF-4EED-B8BE-FC1C33232C8C}" dt="2021-09-16T14:27:51.261" v="1173" actId="20577"/>
          <ac:spMkLst>
            <pc:docMk/>
            <pc:sldMk cId="4283291160" sldId="6945"/>
            <ac:spMk id="29" creationId="{8130EE9D-65F6-4144-8676-07DF4BFA2883}"/>
          </ac:spMkLst>
        </pc:spChg>
        <pc:spChg chg="del mod">
          <ac:chgData name="Grabner, Andreas" userId="1036c6b9-e802-433d-a6ed-b0bb25da52a2" providerId="ADAL" clId="{175BCC0F-C3DF-4EED-B8BE-FC1C33232C8C}" dt="2021-09-17T11:11:16.352" v="1716" actId="478"/>
          <ac:spMkLst>
            <pc:docMk/>
            <pc:sldMk cId="4283291160" sldId="6945"/>
            <ac:spMk id="31" creationId="{680DE905-B8B4-45B4-9572-45952F93800E}"/>
          </ac:spMkLst>
        </pc:spChg>
        <pc:spChg chg="del mod">
          <ac:chgData name="Grabner, Andreas" userId="1036c6b9-e802-433d-a6ed-b0bb25da52a2" providerId="ADAL" clId="{175BCC0F-C3DF-4EED-B8BE-FC1C33232C8C}" dt="2021-09-17T11:11:16.352" v="1716" actId="478"/>
          <ac:spMkLst>
            <pc:docMk/>
            <pc:sldMk cId="4283291160" sldId="6945"/>
            <ac:spMk id="32" creationId="{1D1EF7A7-2528-4110-8238-488F531363D6}"/>
          </ac:spMkLst>
        </pc:spChg>
        <pc:spChg chg="mod">
          <ac:chgData name="Grabner, Andreas" userId="1036c6b9-e802-433d-a6ed-b0bb25da52a2" providerId="ADAL" clId="{175BCC0F-C3DF-4EED-B8BE-FC1C33232C8C}" dt="2021-09-17T11:39:45.259" v="2041" actId="27636"/>
          <ac:spMkLst>
            <pc:docMk/>
            <pc:sldMk cId="4283291160" sldId="6945"/>
            <ac:spMk id="33" creationId="{4327C513-094E-4AAC-A2A4-647B2945B130}"/>
          </ac:spMkLst>
        </pc:spChg>
        <pc:spChg chg="mod">
          <ac:chgData name="Grabner, Andreas" userId="1036c6b9-e802-433d-a6ed-b0bb25da52a2" providerId="ADAL" clId="{175BCC0F-C3DF-4EED-B8BE-FC1C33232C8C}" dt="2021-09-17T11:08:44.448" v="1714" actId="14100"/>
          <ac:spMkLst>
            <pc:docMk/>
            <pc:sldMk cId="4283291160" sldId="6945"/>
            <ac:spMk id="34" creationId="{77892DD5-38FD-41B5-902E-1BEBA13B0D8A}"/>
          </ac:spMkLst>
        </pc:spChg>
        <pc:spChg chg="add del mod">
          <ac:chgData name="Grabner, Andreas" userId="1036c6b9-e802-433d-a6ed-b0bb25da52a2" providerId="ADAL" clId="{175BCC0F-C3DF-4EED-B8BE-FC1C33232C8C}" dt="2021-09-17T11:07:58.082" v="1711" actId="478"/>
          <ac:spMkLst>
            <pc:docMk/>
            <pc:sldMk cId="4283291160" sldId="6945"/>
            <ac:spMk id="38" creationId="{93E1797F-F9E1-4E53-94FA-DFBCB2402E71}"/>
          </ac:spMkLst>
        </pc:spChg>
        <pc:spChg chg="del mod">
          <ac:chgData name="Grabner, Andreas" userId="1036c6b9-e802-433d-a6ed-b0bb25da52a2" providerId="ADAL" clId="{175BCC0F-C3DF-4EED-B8BE-FC1C33232C8C}" dt="2021-09-17T11:11:16.352" v="1716" actId="478"/>
          <ac:spMkLst>
            <pc:docMk/>
            <pc:sldMk cId="4283291160" sldId="6945"/>
            <ac:spMk id="47" creationId="{8DC50CEB-7213-4AB6-8554-D8EEE9AA59E8}"/>
          </ac:spMkLst>
        </pc:spChg>
        <pc:spChg chg="del mod">
          <ac:chgData name="Grabner, Andreas" userId="1036c6b9-e802-433d-a6ed-b0bb25da52a2" providerId="ADAL" clId="{175BCC0F-C3DF-4EED-B8BE-FC1C33232C8C}" dt="2021-09-17T11:11:16.352" v="1716" actId="478"/>
          <ac:spMkLst>
            <pc:docMk/>
            <pc:sldMk cId="4283291160" sldId="6945"/>
            <ac:spMk id="48" creationId="{94CECF72-FAA8-42E5-A9E5-1D640D847353}"/>
          </ac:spMkLst>
        </pc:spChg>
        <pc:spChg chg="add del mod">
          <ac:chgData name="Grabner, Andreas" userId="1036c6b9-e802-433d-a6ed-b0bb25da52a2" providerId="ADAL" clId="{175BCC0F-C3DF-4EED-B8BE-FC1C33232C8C}" dt="2021-09-16T12:34:16.531" v="500"/>
          <ac:spMkLst>
            <pc:docMk/>
            <pc:sldMk cId="4283291160" sldId="6945"/>
            <ac:spMk id="50" creationId="{8EBB4834-0C0F-42CA-BE69-6D79831C126A}"/>
          </ac:spMkLst>
        </pc:spChg>
        <pc:spChg chg="add del mod">
          <ac:chgData name="Grabner, Andreas" userId="1036c6b9-e802-433d-a6ed-b0bb25da52a2" providerId="ADAL" clId="{175BCC0F-C3DF-4EED-B8BE-FC1C33232C8C}" dt="2021-09-16T12:34:16.531" v="500"/>
          <ac:spMkLst>
            <pc:docMk/>
            <pc:sldMk cId="4283291160" sldId="6945"/>
            <ac:spMk id="51" creationId="{E00C5A1C-C163-44F3-89E4-7E09DE738794}"/>
          </ac:spMkLst>
        </pc:spChg>
        <pc:spChg chg="add del mod">
          <ac:chgData name="Grabner, Andreas" userId="1036c6b9-e802-433d-a6ed-b0bb25da52a2" providerId="ADAL" clId="{175BCC0F-C3DF-4EED-B8BE-FC1C33232C8C}" dt="2021-09-16T12:34:16.531" v="500"/>
          <ac:spMkLst>
            <pc:docMk/>
            <pc:sldMk cId="4283291160" sldId="6945"/>
            <ac:spMk id="52" creationId="{C94D5AD6-1AB4-4396-862C-BA3DCB0DBA19}"/>
          </ac:spMkLst>
        </pc:spChg>
        <pc:spChg chg="add del mod">
          <ac:chgData name="Grabner, Andreas" userId="1036c6b9-e802-433d-a6ed-b0bb25da52a2" providerId="ADAL" clId="{175BCC0F-C3DF-4EED-B8BE-FC1C33232C8C}" dt="2021-09-16T12:34:16.531" v="500"/>
          <ac:spMkLst>
            <pc:docMk/>
            <pc:sldMk cId="4283291160" sldId="6945"/>
            <ac:spMk id="53" creationId="{FE4C77DC-3AB4-4663-950D-52283D678F3D}"/>
          </ac:spMkLst>
        </pc:spChg>
        <pc:spChg chg="add del mod">
          <ac:chgData name="Grabner, Andreas" userId="1036c6b9-e802-433d-a6ed-b0bb25da52a2" providerId="ADAL" clId="{175BCC0F-C3DF-4EED-B8BE-FC1C33232C8C}" dt="2021-09-16T12:34:16.531" v="500"/>
          <ac:spMkLst>
            <pc:docMk/>
            <pc:sldMk cId="4283291160" sldId="6945"/>
            <ac:spMk id="54" creationId="{E5BC9D8E-5153-4D66-BAF6-AC9CA47C66E3}"/>
          </ac:spMkLst>
        </pc:spChg>
        <pc:spChg chg="add mod">
          <ac:chgData name="Grabner, Andreas" userId="1036c6b9-e802-433d-a6ed-b0bb25da52a2" providerId="ADAL" clId="{175BCC0F-C3DF-4EED-B8BE-FC1C33232C8C}" dt="2021-09-16T12:34:41.273" v="502"/>
          <ac:spMkLst>
            <pc:docMk/>
            <pc:sldMk cId="4283291160" sldId="6945"/>
            <ac:spMk id="55" creationId="{07CADB52-02A2-418E-820F-A8227047232E}"/>
          </ac:spMkLst>
        </pc:spChg>
        <pc:spChg chg="add mod">
          <ac:chgData name="Grabner, Andreas" userId="1036c6b9-e802-433d-a6ed-b0bb25da52a2" providerId="ADAL" clId="{175BCC0F-C3DF-4EED-B8BE-FC1C33232C8C}" dt="2021-09-16T12:34:41.273" v="502"/>
          <ac:spMkLst>
            <pc:docMk/>
            <pc:sldMk cId="4283291160" sldId="6945"/>
            <ac:spMk id="56" creationId="{BD9E67A2-E223-4781-AD33-6704D0F670AB}"/>
          </ac:spMkLst>
        </pc:spChg>
        <pc:spChg chg="add mod">
          <ac:chgData name="Grabner, Andreas" userId="1036c6b9-e802-433d-a6ed-b0bb25da52a2" providerId="ADAL" clId="{175BCC0F-C3DF-4EED-B8BE-FC1C33232C8C}" dt="2021-09-16T12:34:41.273" v="502"/>
          <ac:spMkLst>
            <pc:docMk/>
            <pc:sldMk cId="4283291160" sldId="6945"/>
            <ac:spMk id="57" creationId="{942845BA-7D15-4215-AEFA-87F16EC7FAAA}"/>
          </ac:spMkLst>
        </pc:spChg>
        <pc:spChg chg="add del mod">
          <ac:chgData name="Grabner, Andreas" userId="1036c6b9-e802-433d-a6ed-b0bb25da52a2" providerId="ADAL" clId="{175BCC0F-C3DF-4EED-B8BE-FC1C33232C8C}" dt="2021-09-17T15:05:49.093" v="4468" actId="478"/>
          <ac:spMkLst>
            <pc:docMk/>
            <pc:sldMk cId="4283291160" sldId="6945"/>
            <ac:spMk id="58" creationId="{7CE8767A-7DC6-418A-9418-71D79F8EDA03}"/>
          </ac:spMkLst>
        </pc:spChg>
        <pc:spChg chg="add mod">
          <ac:chgData name="Grabner, Andreas" userId="1036c6b9-e802-433d-a6ed-b0bb25da52a2" providerId="ADAL" clId="{175BCC0F-C3DF-4EED-B8BE-FC1C33232C8C}" dt="2021-09-17T11:48:41.011" v="2310" actId="20577"/>
          <ac:spMkLst>
            <pc:docMk/>
            <pc:sldMk cId="4283291160" sldId="6945"/>
            <ac:spMk id="59" creationId="{46AAC923-4B22-47A0-9B77-55663C03B561}"/>
          </ac:spMkLst>
        </pc:spChg>
        <pc:spChg chg="mod">
          <ac:chgData name="Grabner, Andreas" userId="1036c6b9-e802-433d-a6ed-b0bb25da52a2" providerId="ADAL" clId="{175BCC0F-C3DF-4EED-B8BE-FC1C33232C8C}" dt="2021-09-16T12:34:41.273" v="502"/>
          <ac:spMkLst>
            <pc:docMk/>
            <pc:sldMk cId="4283291160" sldId="6945"/>
            <ac:spMk id="77" creationId="{F5F5BFDD-7AC8-4C98-987A-35B4845AD33F}"/>
          </ac:spMkLst>
        </pc:spChg>
        <pc:spChg chg="add del mod">
          <ac:chgData name="Grabner, Andreas" userId="1036c6b9-e802-433d-a6ed-b0bb25da52a2" providerId="ADAL" clId="{175BCC0F-C3DF-4EED-B8BE-FC1C33232C8C}" dt="2021-09-16T12:36:10.910" v="506" actId="478"/>
          <ac:spMkLst>
            <pc:docMk/>
            <pc:sldMk cId="4283291160" sldId="6945"/>
            <ac:spMk id="80" creationId="{A31D41CD-0E7B-49AB-AE66-A4F4C394BA27}"/>
          </ac:spMkLst>
        </pc:spChg>
        <pc:spChg chg="add del mod">
          <ac:chgData name="Grabner, Andreas" userId="1036c6b9-e802-433d-a6ed-b0bb25da52a2" providerId="ADAL" clId="{175BCC0F-C3DF-4EED-B8BE-FC1C33232C8C}" dt="2021-09-16T12:36:29.525" v="535" actId="478"/>
          <ac:spMkLst>
            <pc:docMk/>
            <pc:sldMk cId="4283291160" sldId="6945"/>
            <ac:spMk id="81" creationId="{DAD86F17-855C-49B8-8967-946A97505741}"/>
          </ac:spMkLst>
        </pc:spChg>
        <pc:spChg chg="add del mod">
          <ac:chgData name="Grabner, Andreas" userId="1036c6b9-e802-433d-a6ed-b0bb25da52a2" providerId="ADAL" clId="{175BCC0F-C3DF-4EED-B8BE-FC1C33232C8C}" dt="2021-09-16T12:36:45.707" v="575" actId="478"/>
          <ac:spMkLst>
            <pc:docMk/>
            <pc:sldMk cId="4283291160" sldId="6945"/>
            <ac:spMk id="82" creationId="{F7D43E94-D72D-4D14-BCA0-6A66D006D5E8}"/>
          </ac:spMkLst>
        </pc:spChg>
        <pc:spChg chg="add del mod">
          <ac:chgData name="Grabner, Andreas" userId="1036c6b9-e802-433d-a6ed-b0bb25da52a2" providerId="ADAL" clId="{175BCC0F-C3DF-4EED-B8BE-FC1C33232C8C}" dt="2021-09-16T12:37:02.347" v="606" actId="478"/>
          <ac:spMkLst>
            <pc:docMk/>
            <pc:sldMk cId="4283291160" sldId="6945"/>
            <ac:spMk id="83" creationId="{130C3034-DB6B-4CC2-81A8-F8681FF31DA3}"/>
          </ac:spMkLst>
        </pc:spChg>
        <pc:spChg chg="mod">
          <ac:chgData name="Grabner, Andreas" userId="1036c6b9-e802-433d-a6ed-b0bb25da52a2" providerId="ADAL" clId="{175BCC0F-C3DF-4EED-B8BE-FC1C33232C8C}" dt="2021-09-16T12:38:51.688" v="607"/>
          <ac:spMkLst>
            <pc:docMk/>
            <pc:sldMk cId="4283291160" sldId="6945"/>
            <ac:spMk id="86" creationId="{013CDDCB-BB7E-4F74-A627-FF4D137CEDE5}"/>
          </ac:spMkLst>
        </pc:spChg>
        <pc:spChg chg="add del mod">
          <ac:chgData name="Grabner, Andreas" userId="1036c6b9-e802-433d-a6ed-b0bb25da52a2" providerId="ADAL" clId="{175BCC0F-C3DF-4EED-B8BE-FC1C33232C8C}" dt="2021-09-17T09:06:10.868" v="1439" actId="478"/>
          <ac:spMkLst>
            <pc:docMk/>
            <pc:sldMk cId="4283291160" sldId="6945"/>
            <ac:spMk id="87" creationId="{B0653A19-48E1-43F2-8AA3-6FEB49B66031}"/>
          </ac:spMkLst>
        </pc:spChg>
        <pc:spChg chg="mod">
          <ac:chgData name="Grabner, Andreas" userId="1036c6b9-e802-433d-a6ed-b0bb25da52a2" providerId="ADAL" clId="{175BCC0F-C3DF-4EED-B8BE-FC1C33232C8C}" dt="2021-09-16T14:27:44.912" v="1170" actId="20577"/>
          <ac:spMkLst>
            <pc:docMk/>
            <pc:sldMk cId="4283291160" sldId="6945"/>
            <ac:spMk id="91" creationId="{DC8A10D5-87D9-4F3B-9E55-B4F45B302392}"/>
          </ac:spMkLst>
        </pc:spChg>
        <pc:spChg chg="add del mod">
          <ac:chgData name="Grabner, Andreas" userId="1036c6b9-e802-433d-a6ed-b0bb25da52a2" providerId="ADAL" clId="{175BCC0F-C3DF-4EED-B8BE-FC1C33232C8C}" dt="2021-09-17T09:06:12.358" v="1440" actId="478"/>
          <ac:spMkLst>
            <pc:docMk/>
            <pc:sldMk cId="4283291160" sldId="6945"/>
            <ac:spMk id="93" creationId="{6C684E6B-2DF1-4BEF-B560-C7683D2C8B69}"/>
          </ac:spMkLst>
        </pc:spChg>
        <pc:spChg chg="add mod ord">
          <ac:chgData name="Grabner, Andreas" userId="1036c6b9-e802-433d-a6ed-b0bb25da52a2" providerId="ADAL" clId="{175BCC0F-C3DF-4EED-B8BE-FC1C33232C8C}" dt="2021-09-17T15:33:23.403" v="4890" actId="14100"/>
          <ac:spMkLst>
            <pc:docMk/>
            <pc:sldMk cId="4283291160" sldId="6945"/>
            <ac:spMk id="94" creationId="{44209F4A-A94B-4B65-8F00-768ADBAA898E}"/>
          </ac:spMkLst>
        </pc:spChg>
        <pc:spChg chg="mod">
          <ac:chgData name="Grabner, Andreas" userId="1036c6b9-e802-433d-a6ed-b0bb25da52a2" providerId="ADAL" clId="{175BCC0F-C3DF-4EED-B8BE-FC1C33232C8C}" dt="2021-09-16T14:48:19.668" v="1306" actId="20577"/>
          <ac:spMkLst>
            <pc:docMk/>
            <pc:sldMk cId="4283291160" sldId="6945"/>
            <ac:spMk id="100" creationId="{B2F64527-EFD6-406D-AECE-BBE05A5CC6AC}"/>
          </ac:spMkLst>
        </pc:spChg>
        <pc:spChg chg="add del mod">
          <ac:chgData name="Grabner, Andreas" userId="1036c6b9-e802-433d-a6ed-b0bb25da52a2" providerId="ADAL" clId="{175BCC0F-C3DF-4EED-B8BE-FC1C33232C8C}" dt="2021-09-17T09:04:38.467" v="1427" actId="478"/>
          <ac:spMkLst>
            <pc:docMk/>
            <pc:sldMk cId="4283291160" sldId="6945"/>
            <ac:spMk id="102" creationId="{772D2625-C0C8-41EE-A739-727BBE191EA1}"/>
          </ac:spMkLst>
        </pc:spChg>
        <pc:spChg chg="add del">
          <ac:chgData name="Grabner, Andreas" userId="1036c6b9-e802-433d-a6ed-b0bb25da52a2" providerId="ADAL" clId="{175BCC0F-C3DF-4EED-B8BE-FC1C33232C8C}" dt="2021-09-16T15:05:24.779" v="1373" actId="22"/>
          <ac:spMkLst>
            <pc:docMk/>
            <pc:sldMk cId="4283291160" sldId="6945"/>
            <ac:spMk id="103" creationId="{6A8DEE93-7F4F-467A-B17F-9E12FC9A5C82}"/>
          </ac:spMkLst>
        </pc:spChg>
        <pc:spChg chg="add del mod">
          <ac:chgData name="Grabner, Andreas" userId="1036c6b9-e802-433d-a6ed-b0bb25da52a2" providerId="ADAL" clId="{175BCC0F-C3DF-4EED-B8BE-FC1C33232C8C}" dt="2021-09-17T09:09:29.577" v="1456" actId="478"/>
          <ac:spMkLst>
            <pc:docMk/>
            <pc:sldMk cId="4283291160" sldId="6945"/>
            <ac:spMk id="104" creationId="{63EF58CB-AD72-46F6-AAB4-5D7C5BB56C7B}"/>
          </ac:spMkLst>
        </pc:spChg>
        <pc:spChg chg="add del mod">
          <ac:chgData name="Grabner, Andreas" userId="1036c6b9-e802-433d-a6ed-b0bb25da52a2" providerId="ADAL" clId="{175BCC0F-C3DF-4EED-B8BE-FC1C33232C8C}" dt="2021-09-16T15:07:01.770" v="1416" actId="478"/>
          <ac:spMkLst>
            <pc:docMk/>
            <pc:sldMk cId="4283291160" sldId="6945"/>
            <ac:spMk id="105" creationId="{35780D40-134D-41C5-B453-1453B3B2CB2A}"/>
          </ac:spMkLst>
        </pc:spChg>
        <pc:spChg chg="add del mod">
          <ac:chgData name="Grabner, Andreas" userId="1036c6b9-e802-433d-a6ed-b0bb25da52a2" providerId="ADAL" clId="{175BCC0F-C3DF-4EED-B8BE-FC1C33232C8C}" dt="2021-09-17T09:09:26.384" v="1455" actId="478"/>
          <ac:spMkLst>
            <pc:docMk/>
            <pc:sldMk cId="4283291160" sldId="6945"/>
            <ac:spMk id="108" creationId="{0A10AE9C-B6E3-4A1C-9210-EF4DE236C975}"/>
          </ac:spMkLst>
        </pc:spChg>
        <pc:spChg chg="add mod">
          <ac:chgData name="Grabner, Andreas" userId="1036c6b9-e802-433d-a6ed-b0bb25da52a2" providerId="ADAL" clId="{175BCC0F-C3DF-4EED-B8BE-FC1C33232C8C}" dt="2021-09-17T15:31:47.721" v="4874" actId="113"/>
          <ac:spMkLst>
            <pc:docMk/>
            <pc:sldMk cId="4283291160" sldId="6945"/>
            <ac:spMk id="109" creationId="{F45114E2-7D4E-422C-9FCC-2246E4AD2B6A}"/>
          </ac:spMkLst>
        </pc:spChg>
        <pc:spChg chg="add mod ord">
          <ac:chgData name="Grabner, Andreas" userId="1036c6b9-e802-433d-a6ed-b0bb25da52a2" providerId="ADAL" clId="{175BCC0F-C3DF-4EED-B8BE-FC1C33232C8C}" dt="2021-09-17T15:06:02.428" v="4470" actId="167"/>
          <ac:spMkLst>
            <pc:docMk/>
            <pc:sldMk cId="4283291160" sldId="6945"/>
            <ac:spMk id="110" creationId="{316804DD-3A03-474C-BBD7-6876ADB0923C}"/>
          </ac:spMkLst>
        </pc:spChg>
        <pc:grpChg chg="add mod">
          <ac:chgData name="Grabner, Andreas" userId="1036c6b9-e802-433d-a6ed-b0bb25da52a2" providerId="ADAL" clId="{175BCC0F-C3DF-4EED-B8BE-FC1C33232C8C}" dt="2021-09-16T12:44:55.519" v="684" actId="164"/>
          <ac:grpSpMkLst>
            <pc:docMk/>
            <pc:sldMk cId="4283291160" sldId="6945"/>
            <ac:grpSpMk id="3" creationId="{351F06C4-CEEB-417D-946B-ED4FF0839A42}"/>
          </ac:grpSpMkLst>
        </pc:grpChg>
        <pc:grpChg chg="add del mod">
          <ac:chgData name="Grabner, Andreas" userId="1036c6b9-e802-433d-a6ed-b0bb25da52a2" providerId="ADAL" clId="{175BCC0F-C3DF-4EED-B8BE-FC1C33232C8C}" dt="2021-09-17T09:08:36.799" v="1448" actId="14100"/>
          <ac:grpSpMkLst>
            <pc:docMk/>
            <pc:sldMk cId="4283291160" sldId="6945"/>
            <ac:grpSpMk id="16" creationId="{8A4FF3D0-199C-4DA9-B7B5-E7D11B1BE251}"/>
          </ac:grpSpMkLst>
        </pc:grpChg>
        <pc:grpChg chg="add mod">
          <ac:chgData name="Grabner, Andreas" userId="1036c6b9-e802-433d-a6ed-b0bb25da52a2" providerId="ADAL" clId="{175BCC0F-C3DF-4EED-B8BE-FC1C33232C8C}" dt="2021-09-16T12:45:38.797" v="689" actId="164"/>
          <ac:grpSpMkLst>
            <pc:docMk/>
            <pc:sldMk cId="4283291160" sldId="6945"/>
            <ac:grpSpMk id="35" creationId="{A66A4074-563E-457E-8186-BF95E035AE13}"/>
          </ac:grpSpMkLst>
        </pc:grpChg>
        <pc:grpChg chg="del mod">
          <ac:chgData name="Grabner, Andreas" userId="1036c6b9-e802-433d-a6ed-b0bb25da52a2" providerId="ADAL" clId="{175BCC0F-C3DF-4EED-B8BE-FC1C33232C8C}" dt="2021-09-17T11:07:44.007" v="1709" actId="478"/>
          <ac:grpSpMkLst>
            <pc:docMk/>
            <pc:sldMk cId="4283291160" sldId="6945"/>
            <ac:grpSpMk id="36" creationId="{5848F05B-D2B3-4970-AC2E-7F728E016707}"/>
          </ac:grpSpMkLst>
        </pc:grpChg>
        <pc:grpChg chg="add mod ord">
          <ac:chgData name="Grabner, Andreas" userId="1036c6b9-e802-433d-a6ed-b0bb25da52a2" providerId="ADAL" clId="{175BCC0F-C3DF-4EED-B8BE-FC1C33232C8C}" dt="2021-09-17T15:34:12.509" v="4895" actId="14100"/>
          <ac:grpSpMkLst>
            <pc:docMk/>
            <pc:sldMk cId="4283291160" sldId="6945"/>
            <ac:grpSpMk id="45" creationId="{30760D11-4674-474D-9063-068D1FD75C7C}"/>
          </ac:grpSpMkLst>
        </pc:grpChg>
        <pc:grpChg chg="mod">
          <ac:chgData name="Grabner, Andreas" userId="1036c6b9-e802-433d-a6ed-b0bb25da52a2" providerId="ADAL" clId="{175BCC0F-C3DF-4EED-B8BE-FC1C33232C8C}" dt="2021-09-16T12:44:55.519" v="684" actId="164"/>
          <ac:grpSpMkLst>
            <pc:docMk/>
            <pc:sldMk cId="4283291160" sldId="6945"/>
            <ac:grpSpMk id="67" creationId="{0A295425-C088-467D-9F48-806962B103F5}"/>
          </ac:grpSpMkLst>
        </pc:grpChg>
        <pc:grpChg chg="del">
          <ac:chgData name="Grabner, Andreas" userId="1036c6b9-e802-433d-a6ed-b0bb25da52a2" providerId="ADAL" clId="{175BCC0F-C3DF-4EED-B8BE-FC1C33232C8C}" dt="2021-09-16T12:34:30.506" v="501" actId="478"/>
          <ac:grpSpMkLst>
            <pc:docMk/>
            <pc:sldMk cId="4283291160" sldId="6945"/>
            <ac:grpSpMk id="73" creationId="{DA27A056-8CC1-42DD-9DDF-AB60D40A14B7}"/>
          </ac:grpSpMkLst>
        </pc:grpChg>
        <pc:grpChg chg="add mod">
          <ac:chgData name="Grabner, Andreas" userId="1036c6b9-e802-433d-a6ed-b0bb25da52a2" providerId="ADAL" clId="{175BCC0F-C3DF-4EED-B8BE-FC1C33232C8C}" dt="2021-09-16T12:45:38.797" v="689" actId="164"/>
          <ac:grpSpMkLst>
            <pc:docMk/>
            <pc:sldMk cId="4283291160" sldId="6945"/>
            <ac:grpSpMk id="75" creationId="{CBB59FA4-EFCC-4420-A865-0EA128ED52D1}"/>
          </ac:grpSpMkLst>
        </pc:grpChg>
        <pc:grpChg chg="add del mod">
          <ac:chgData name="Grabner, Andreas" userId="1036c6b9-e802-433d-a6ed-b0bb25da52a2" providerId="ADAL" clId="{175BCC0F-C3DF-4EED-B8BE-FC1C33232C8C}" dt="2021-09-16T12:42:38.794" v="643" actId="478"/>
          <ac:grpSpMkLst>
            <pc:docMk/>
            <pc:sldMk cId="4283291160" sldId="6945"/>
            <ac:grpSpMk id="84" creationId="{0E8F5ACF-0343-4784-845B-1655E3E99836}"/>
          </ac:grpSpMkLst>
        </pc:grpChg>
        <pc:grpChg chg="add del mod">
          <ac:chgData name="Grabner, Andreas" userId="1036c6b9-e802-433d-a6ed-b0bb25da52a2" providerId="ADAL" clId="{175BCC0F-C3DF-4EED-B8BE-FC1C33232C8C}" dt="2021-09-17T09:04:35.115" v="1426" actId="478"/>
          <ac:grpSpMkLst>
            <pc:docMk/>
            <pc:sldMk cId="4283291160" sldId="6945"/>
            <ac:grpSpMk id="88" creationId="{E8D93B1D-0526-4D61-9A87-14EDC9984A44}"/>
          </ac:grpSpMkLst>
        </pc:grpChg>
        <pc:grpChg chg="mod">
          <ac:chgData name="Grabner, Andreas" userId="1036c6b9-e802-433d-a6ed-b0bb25da52a2" providerId="ADAL" clId="{175BCC0F-C3DF-4EED-B8BE-FC1C33232C8C}" dt="2021-09-16T13:00:10.155" v="813"/>
          <ac:grpSpMkLst>
            <pc:docMk/>
            <pc:sldMk cId="4283291160" sldId="6945"/>
            <ac:grpSpMk id="89" creationId="{3530AE30-634E-4B9A-B221-B1C9DBE2DD22}"/>
          </ac:grpSpMkLst>
        </pc:grpChg>
        <pc:grpChg chg="add del mod">
          <ac:chgData name="Grabner, Andreas" userId="1036c6b9-e802-433d-a6ed-b0bb25da52a2" providerId="ADAL" clId="{175BCC0F-C3DF-4EED-B8BE-FC1C33232C8C}" dt="2021-09-17T11:07:45.493" v="1710" actId="478"/>
          <ac:grpSpMkLst>
            <pc:docMk/>
            <pc:sldMk cId="4283291160" sldId="6945"/>
            <ac:grpSpMk id="97" creationId="{690A3950-A2A8-471D-843E-42B6F280A074}"/>
          </ac:grpSpMkLst>
        </pc:grpChg>
        <pc:grpChg chg="mod">
          <ac:chgData name="Grabner, Andreas" userId="1036c6b9-e802-433d-a6ed-b0bb25da52a2" providerId="ADAL" clId="{175BCC0F-C3DF-4EED-B8BE-FC1C33232C8C}" dt="2021-09-16T14:47:04.958" v="1254"/>
          <ac:grpSpMkLst>
            <pc:docMk/>
            <pc:sldMk cId="4283291160" sldId="6945"/>
            <ac:grpSpMk id="98" creationId="{1C8B8D3B-A6CD-4475-83E1-F8DE56B742F6}"/>
          </ac:grpSpMkLst>
        </pc:grpChg>
        <pc:picChg chg="add mod">
          <ac:chgData name="Grabner, Andreas" userId="1036c6b9-e802-433d-a6ed-b0bb25da52a2" providerId="ADAL" clId="{175BCC0F-C3DF-4EED-B8BE-FC1C33232C8C}" dt="2021-09-16T12:44:55.519" v="684" actId="164"/>
          <ac:picMkLst>
            <pc:docMk/>
            <pc:sldMk cId="4283291160" sldId="6945"/>
            <ac:picMk id="2" creationId="{9F0D7A0A-64D3-482A-A6E1-04B9012D1BDA}"/>
          </ac:picMkLst>
        </pc:picChg>
        <pc:picChg chg="add mod">
          <ac:chgData name="Grabner, Andreas" userId="1036c6b9-e802-433d-a6ed-b0bb25da52a2" providerId="ADAL" clId="{175BCC0F-C3DF-4EED-B8BE-FC1C33232C8C}" dt="2021-09-17T15:10:33.092" v="4544" actId="553"/>
          <ac:picMkLst>
            <pc:docMk/>
            <pc:sldMk cId="4283291160" sldId="6945"/>
            <ac:picMk id="60" creationId="{5201D3FB-5F63-4320-98E1-EAE12DFF0138}"/>
          </ac:picMkLst>
        </pc:picChg>
        <pc:picChg chg="add mod">
          <ac:chgData name="Grabner, Andreas" userId="1036c6b9-e802-433d-a6ed-b0bb25da52a2" providerId="ADAL" clId="{175BCC0F-C3DF-4EED-B8BE-FC1C33232C8C}" dt="2021-09-17T15:10:33.092" v="4544" actId="553"/>
          <ac:picMkLst>
            <pc:docMk/>
            <pc:sldMk cId="4283291160" sldId="6945"/>
            <ac:picMk id="61" creationId="{FCA85BD4-4976-41A8-A32C-3D5F1E71AF7B}"/>
          </ac:picMkLst>
        </pc:picChg>
        <pc:picChg chg="mod">
          <ac:chgData name="Grabner, Andreas" userId="1036c6b9-e802-433d-a6ed-b0bb25da52a2" providerId="ADAL" clId="{175BCC0F-C3DF-4EED-B8BE-FC1C33232C8C}" dt="2021-09-16T12:43:04.948" v="671" actId="1036"/>
          <ac:picMkLst>
            <pc:docMk/>
            <pc:sldMk cId="4283291160" sldId="6945"/>
            <ac:picMk id="62" creationId="{474DB946-8F9D-4F6E-B8E9-DC081CB7D40E}"/>
          </ac:picMkLst>
        </pc:picChg>
        <pc:picChg chg="mod">
          <ac:chgData name="Grabner, Andreas" userId="1036c6b9-e802-433d-a6ed-b0bb25da52a2" providerId="ADAL" clId="{175BCC0F-C3DF-4EED-B8BE-FC1C33232C8C}" dt="2021-09-16T12:43:02.945" v="662" actId="1036"/>
          <ac:picMkLst>
            <pc:docMk/>
            <pc:sldMk cId="4283291160" sldId="6945"/>
            <ac:picMk id="63" creationId="{B4093C1C-AF7E-4912-B44E-8005C4570833}"/>
          </ac:picMkLst>
        </pc:picChg>
        <pc:picChg chg="mod">
          <ac:chgData name="Grabner, Andreas" userId="1036c6b9-e802-433d-a6ed-b0bb25da52a2" providerId="ADAL" clId="{175BCC0F-C3DF-4EED-B8BE-FC1C33232C8C}" dt="2021-09-16T12:43:00.912" v="656" actId="1035"/>
          <ac:picMkLst>
            <pc:docMk/>
            <pc:sldMk cId="4283291160" sldId="6945"/>
            <ac:picMk id="64" creationId="{F116C731-9C57-4547-9B13-59F6E6CA9B8E}"/>
          </ac:picMkLst>
        </pc:picChg>
        <pc:picChg chg="del">
          <ac:chgData name="Grabner, Andreas" userId="1036c6b9-e802-433d-a6ed-b0bb25da52a2" providerId="ADAL" clId="{175BCC0F-C3DF-4EED-B8BE-FC1C33232C8C}" dt="2021-09-16T12:38:59.009" v="609" actId="478"/>
          <ac:picMkLst>
            <pc:docMk/>
            <pc:sldMk cId="4283291160" sldId="6945"/>
            <ac:picMk id="65" creationId="{613CF3B2-F145-4EC5-85D9-FE312866FDCC}"/>
          </ac:picMkLst>
        </pc:picChg>
        <pc:picChg chg="mod">
          <ac:chgData name="Grabner, Andreas" userId="1036c6b9-e802-433d-a6ed-b0bb25da52a2" providerId="ADAL" clId="{175BCC0F-C3DF-4EED-B8BE-FC1C33232C8C}" dt="2021-09-16T12:43:06.797" v="681" actId="1035"/>
          <ac:picMkLst>
            <pc:docMk/>
            <pc:sldMk cId="4283291160" sldId="6945"/>
            <ac:picMk id="66" creationId="{72929DB4-3E63-4DE8-B99A-B30BE8C100A1}"/>
          </ac:picMkLst>
        </pc:picChg>
        <pc:picChg chg="add mod">
          <ac:chgData name="Grabner, Andreas" userId="1036c6b9-e802-433d-a6ed-b0bb25da52a2" providerId="ADAL" clId="{175BCC0F-C3DF-4EED-B8BE-FC1C33232C8C}" dt="2021-09-17T15:10:33.092" v="4544" actId="553"/>
          <ac:picMkLst>
            <pc:docMk/>
            <pc:sldMk cId="4283291160" sldId="6945"/>
            <ac:picMk id="74" creationId="{6EA2087C-4F3A-426D-8CD7-B07269ED3486}"/>
          </ac:picMkLst>
        </pc:picChg>
        <pc:picChg chg="mod">
          <ac:chgData name="Grabner, Andreas" userId="1036c6b9-e802-433d-a6ed-b0bb25da52a2" providerId="ADAL" clId="{175BCC0F-C3DF-4EED-B8BE-FC1C33232C8C}" dt="2021-09-17T15:10:33.092" v="4544" actId="553"/>
          <ac:picMkLst>
            <pc:docMk/>
            <pc:sldMk cId="4283291160" sldId="6945"/>
            <ac:picMk id="76" creationId="{07DF7A6B-55BB-4AFC-8115-D4E559B0CD0E}"/>
          </ac:picMkLst>
        </pc:picChg>
        <pc:picChg chg="add del mod">
          <ac:chgData name="Grabner, Andreas" userId="1036c6b9-e802-433d-a6ed-b0bb25da52a2" providerId="ADAL" clId="{175BCC0F-C3DF-4EED-B8BE-FC1C33232C8C}" dt="2021-09-16T14:42:56.921" v="1207" actId="478"/>
          <ac:picMkLst>
            <pc:docMk/>
            <pc:sldMk cId="4283291160" sldId="6945"/>
            <ac:picMk id="78" creationId="{83471EDC-585F-4656-B4E1-E8797752D079}"/>
          </ac:picMkLst>
        </pc:picChg>
        <pc:picChg chg="add del mod">
          <ac:chgData name="Grabner, Andreas" userId="1036c6b9-e802-433d-a6ed-b0bb25da52a2" providerId="ADAL" clId="{175BCC0F-C3DF-4EED-B8BE-FC1C33232C8C}" dt="2021-09-16T14:42:57.479" v="1208" actId="478"/>
          <ac:picMkLst>
            <pc:docMk/>
            <pc:sldMk cId="4283291160" sldId="6945"/>
            <ac:picMk id="79" creationId="{215439B1-5017-44DD-8B18-56ECAFA14FB0}"/>
          </ac:picMkLst>
        </pc:picChg>
        <pc:picChg chg="mod">
          <ac:chgData name="Grabner, Andreas" userId="1036c6b9-e802-433d-a6ed-b0bb25da52a2" providerId="ADAL" clId="{175BCC0F-C3DF-4EED-B8BE-FC1C33232C8C}" dt="2021-09-16T12:38:51.688" v="607"/>
          <ac:picMkLst>
            <pc:docMk/>
            <pc:sldMk cId="4283291160" sldId="6945"/>
            <ac:picMk id="85" creationId="{ED8848A3-52B5-4A4A-A255-35A9EA74763D}"/>
          </ac:picMkLst>
        </pc:picChg>
        <pc:picChg chg="add del mod">
          <ac:chgData name="Grabner, Andreas" userId="1036c6b9-e802-433d-a6ed-b0bb25da52a2" providerId="ADAL" clId="{175BCC0F-C3DF-4EED-B8BE-FC1C33232C8C}" dt="2021-09-17T09:05:36.797" v="1434" actId="478"/>
          <ac:picMkLst>
            <pc:docMk/>
            <pc:sldMk cId="4283291160" sldId="6945"/>
            <ac:picMk id="95" creationId="{9427C346-F794-4446-B2C4-1A49500E45CC}"/>
          </ac:picMkLst>
        </pc:picChg>
        <pc:picChg chg="add del mod">
          <ac:chgData name="Grabner, Andreas" userId="1036c6b9-e802-433d-a6ed-b0bb25da52a2" providerId="ADAL" clId="{175BCC0F-C3DF-4EED-B8BE-FC1C33232C8C}" dt="2021-09-17T09:05:36.797" v="1434" actId="478"/>
          <ac:picMkLst>
            <pc:docMk/>
            <pc:sldMk cId="4283291160" sldId="6945"/>
            <ac:picMk id="96" creationId="{C4780E11-23A9-44FA-88E9-A6A9208C47BB}"/>
          </ac:picMkLst>
        </pc:picChg>
        <pc:picChg chg="add del mod">
          <ac:chgData name="Grabner, Andreas" userId="1036c6b9-e802-433d-a6ed-b0bb25da52a2" providerId="ADAL" clId="{175BCC0F-C3DF-4EED-B8BE-FC1C33232C8C}" dt="2021-09-17T11:13:58.730" v="1819" actId="478"/>
          <ac:picMkLst>
            <pc:docMk/>
            <pc:sldMk cId="4283291160" sldId="6945"/>
            <ac:picMk id="106" creationId="{A6D4F3C3-0E74-4479-83B8-A44057F3BEC3}"/>
          </ac:picMkLst>
        </pc:picChg>
        <pc:picChg chg="add del mod">
          <ac:chgData name="Grabner, Andreas" userId="1036c6b9-e802-433d-a6ed-b0bb25da52a2" providerId="ADAL" clId="{175BCC0F-C3DF-4EED-B8BE-FC1C33232C8C}" dt="2021-09-17T11:13:59.950" v="1820" actId="478"/>
          <ac:picMkLst>
            <pc:docMk/>
            <pc:sldMk cId="4283291160" sldId="6945"/>
            <ac:picMk id="107" creationId="{58D9118D-7141-4D5F-8971-54F6C53C72D7}"/>
          </ac:picMkLst>
        </pc:picChg>
        <pc:picChg chg="add mod">
          <ac:chgData name="Grabner, Andreas" userId="1036c6b9-e802-433d-a6ed-b0bb25da52a2" providerId="ADAL" clId="{175BCC0F-C3DF-4EED-B8BE-FC1C33232C8C}" dt="2021-09-17T15:06:55.136" v="4517"/>
          <ac:picMkLst>
            <pc:docMk/>
            <pc:sldMk cId="4283291160" sldId="6945"/>
            <ac:picMk id="111" creationId="{B7A906E4-4A09-470C-9C44-7C563D5E798A}"/>
          </ac:picMkLst>
        </pc:picChg>
        <pc:picChg chg="add mod">
          <ac:chgData name="Grabner, Andreas" userId="1036c6b9-e802-433d-a6ed-b0bb25da52a2" providerId="ADAL" clId="{175BCC0F-C3DF-4EED-B8BE-FC1C33232C8C}" dt="2021-09-17T15:06:55.136" v="4517"/>
          <ac:picMkLst>
            <pc:docMk/>
            <pc:sldMk cId="4283291160" sldId="6945"/>
            <ac:picMk id="112" creationId="{DAAA8FEC-6D01-42CF-945C-16CEF423DD51}"/>
          </ac:picMkLst>
        </pc:picChg>
        <pc:cxnChg chg="mod topLvl">
          <ac:chgData name="Grabner, Andreas" userId="1036c6b9-e802-433d-a6ed-b0bb25da52a2" providerId="ADAL" clId="{175BCC0F-C3DF-4EED-B8BE-FC1C33232C8C}" dt="2021-09-16T14:46:11.270" v="1247" actId="165"/>
          <ac:cxnSpMkLst>
            <pc:docMk/>
            <pc:sldMk cId="4283291160" sldId="6945"/>
            <ac:cxnSpMk id="18" creationId="{13575614-A375-404E-972F-585692109E6A}"/>
          </ac:cxnSpMkLst>
        </pc:cxnChg>
        <pc:cxnChg chg="mod topLvl">
          <ac:chgData name="Grabner, Andreas" userId="1036c6b9-e802-433d-a6ed-b0bb25da52a2" providerId="ADAL" clId="{175BCC0F-C3DF-4EED-B8BE-FC1C33232C8C}" dt="2021-09-16T14:46:11.270" v="1247" actId="165"/>
          <ac:cxnSpMkLst>
            <pc:docMk/>
            <pc:sldMk cId="4283291160" sldId="6945"/>
            <ac:cxnSpMk id="20" creationId="{2CED08A1-590F-4FB0-8CDC-95EA0AC3ECA0}"/>
          </ac:cxnSpMkLst>
        </pc:cxnChg>
        <pc:cxnChg chg="mod topLvl">
          <ac:chgData name="Grabner, Andreas" userId="1036c6b9-e802-433d-a6ed-b0bb25da52a2" providerId="ADAL" clId="{175BCC0F-C3DF-4EED-B8BE-FC1C33232C8C}" dt="2021-09-16T14:48:53.291" v="1311" actId="1076"/>
          <ac:cxnSpMkLst>
            <pc:docMk/>
            <pc:sldMk cId="4283291160" sldId="6945"/>
            <ac:cxnSpMk id="21" creationId="{984EF951-4050-42A6-8EBD-D5BD26B94BAF}"/>
          </ac:cxnSpMkLst>
        </pc:cxnChg>
        <pc:cxnChg chg="mod topLvl">
          <ac:chgData name="Grabner, Andreas" userId="1036c6b9-e802-433d-a6ed-b0bb25da52a2" providerId="ADAL" clId="{175BCC0F-C3DF-4EED-B8BE-FC1C33232C8C}" dt="2021-09-16T14:48:45.155" v="1309" actId="1076"/>
          <ac:cxnSpMkLst>
            <pc:docMk/>
            <pc:sldMk cId="4283291160" sldId="6945"/>
            <ac:cxnSpMk id="22" creationId="{D030C78D-E657-4D26-A732-44A91F1F7B24}"/>
          </ac:cxnSpMkLst>
        </pc:cxnChg>
        <pc:cxnChg chg="mod">
          <ac:chgData name="Grabner, Andreas" userId="1036c6b9-e802-433d-a6ed-b0bb25da52a2" providerId="ADAL" clId="{175BCC0F-C3DF-4EED-B8BE-FC1C33232C8C}" dt="2021-09-16T12:54:59.059" v="809" actId="14100"/>
          <ac:cxnSpMkLst>
            <pc:docMk/>
            <pc:sldMk cId="4283291160" sldId="6945"/>
            <ac:cxnSpMk id="30" creationId="{8E479CF0-EAAF-4167-8AE9-FDFBFE5A4683}"/>
          </ac:cxnSpMkLst>
        </pc:cxnChg>
        <pc:cxnChg chg="mod">
          <ac:chgData name="Grabner, Andreas" userId="1036c6b9-e802-433d-a6ed-b0bb25da52a2" providerId="ADAL" clId="{175BCC0F-C3DF-4EED-B8BE-FC1C33232C8C}" dt="2021-09-16T14:28:13.367" v="1175" actId="14100"/>
          <ac:cxnSpMkLst>
            <pc:docMk/>
            <pc:sldMk cId="4283291160" sldId="6945"/>
            <ac:cxnSpMk id="90" creationId="{B37A24C8-1732-4DA0-A12C-4A2221BFA020}"/>
          </ac:cxnSpMkLst>
        </pc:cxnChg>
        <pc:cxnChg chg="mod">
          <ac:chgData name="Grabner, Andreas" userId="1036c6b9-e802-433d-a6ed-b0bb25da52a2" providerId="ADAL" clId="{175BCC0F-C3DF-4EED-B8BE-FC1C33232C8C}" dt="2021-09-16T14:28:21.108" v="1176" actId="14100"/>
          <ac:cxnSpMkLst>
            <pc:docMk/>
            <pc:sldMk cId="4283291160" sldId="6945"/>
            <ac:cxnSpMk id="92" creationId="{0206D746-8D42-478D-B692-2F9B34C0D99D}"/>
          </ac:cxnSpMkLst>
        </pc:cxnChg>
        <pc:cxnChg chg="mod">
          <ac:chgData name="Grabner, Andreas" userId="1036c6b9-e802-433d-a6ed-b0bb25da52a2" providerId="ADAL" clId="{175BCC0F-C3DF-4EED-B8BE-FC1C33232C8C}" dt="2021-09-17T11:07:45.493" v="1710" actId="478"/>
          <ac:cxnSpMkLst>
            <pc:docMk/>
            <pc:sldMk cId="4283291160" sldId="6945"/>
            <ac:cxnSpMk id="99" creationId="{18F0D9AE-2540-49A9-B26C-8EB083D0597B}"/>
          </ac:cxnSpMkLst>
        </pc:cxnChg>
        <pc:cxnChg chg="mod">
          <ac:chgData name="Grabner, Andreas" userId="1036c6b9-e802-433d-a6ed-b0bb25da52a2" providerId="ADAL" clId="{175BCC0F-C3DF-4EED-B8BE-FC1C33232C8C}" dt="2021-09-16T14:48:48.588" v="1310" actId="14100"/>
          <ac:cxnSpMkLst>
            <pc:docMk/>
            <pc:sldMk cId="4283291160" sldId="6945"/>
            <ac:cxnSpMk id="101" creationId="{C5882129-F652-4A05-B72E-E47331F8F186}"/>
          </ac:cxnSpMkLst>
        </pc:cxnChg>
      </pc:sldChg>
      <pc:sldChg chg="modSp mod ord">
        <pc:chgData name="Grabner, Andreas" userId="1036c6b9-e802-433d-a6ed-b0bb25da52a2" providerId="ADAL" clId="{175BCC0F-C3DF-4EED-B8BE-FC1C33232C8C}" dt="2021-09-19T07:54:15.732" v="4917" actId="20577"/>
        <pc:sldMkLst>
          <pc:docMk/>
          <pc:sldMk cId="3540341629" sldId="6948"/>
        </pc:sldMkLst>
        <pc:spChg chg="mod">
          <ac:chgData name="Grabner, Andreas" userId="1036c6b9-e802-433d-a6ed-b0bb25da52a2" providerId="ADAL" clId="{175BCC0F-C3DF-4EED-B8BE-FC1C33232C8C}" dt="2021-09-19T07:54:15.732" v="4917" actId="20577"/>
          <ac:spMkLst>
            <pc:docMk/>
            <pc:sldMk cId="3540341629" sldId="6948"/>
            <ac:spMk id="4" creationId="{0689014C-EF1E-48A9-BF58-C5408BCFB1B5}"/>
          </ac:spMkLst>
        </pc:spChg>
      </pc:sldChg>
      <pc:sldChg chg="modSp mod">
        <pc:chgData name="Grabner, Andreas" userId="1036c6b9-e802-433d-a6ed-b0bb25da52a2" providerId="ADAL" clId="{175BCC0F-C3DF-4EED-B8BE-FC1C33232C8C}" dt="2021-09-17T11:38:59.406" v="1999" actId="14100"/>
        <pc:sldMkLst>
          <pc:docMk/>
          <pc:sldMk cId="2555404723" sldId="7002"/>
        </pc:sldMkLst>
        <pc:spChg chg="mod">
          <ac:chgData name="Grabner, Andreas" userId="1036c6b9-e802-433d-a6ed-b0bb25da52a2" providerId="ADAL" clId="{175BCC0F-C3DF-4EED-B8BE-FC1C33232C8C}" dt="2021-09-17T11:38:59.406" v="1999" actId="14100"/>
          <ac:spMkLst>
            <pc:docMk/>
            <pc:sldMk cId="2555404723" sldId="7002"/>
            <ac:spMk id="4" creationId="{BD98004A-1A2E-4328-BC74-83396AEA82FD}"/>
          </ac:spMkLst>
        </pc:spChg>
      </pc:sldChg>
      <pc:sldChg chg="modSp add del mod">
        <pc:chgData name="Grabner, Andreas" userId="1036c6b9-e802-433d-a6ed-b0bb25da52a2" providerId="ADAL" clId="{175BCC0F-C3DF-4EED-B8BE-FC1C33232C8C}" dt="2021-09-17T12:20:20.717" v="2849" actId="47"/>
        <pc:sldMkLst>
          <pc:docMk/>
          <pc:sldMk cId="1340802858" sldId="7003"/>
        </pc:sldMkLst>
        <pc:spChg chg="mod">
          <ac:chgData name="Grabner, Andreas" userId="1036c6b9-e802-433d-a6ed-b0bb25da52a2" providerId="ADAL" clId="{175BCC0F-C3DF-4EED-B8BE-FC1C33232C8C}" dt="2021-09-16T04:19:06.588" v="21"/>
          <ac:spMkLst>
            <pc:docMk/>
            <pc:sldMk cId="1340802858" sldId="7003"/>
            <ac:spMk id="2" creationId="{547BB643-7F99-4323-A825-C685BB7ED5D7}"/>
          </ac:spMkLst>
        </pc:spChg>
      </pc:sldChg>
      <pc:sldChg chg="addSp modSp mod modAnim">
        <pc:chgData name="Grabner, Andreas" userId="1036c6b9-e802-433d-a6ed-b0bb25da52a2" providerId="ADAL" clId="{175BCC0F-C3DF-4EED-B8BE-FC1C33232C8C}" dt="2021-09-17T13:45:37.046" v="3661" actId="14100"/>
        <pc:sldMkLst>
          <pc:docMk/>
          <pc:sldMk cId="2554910832" sldId="7004"/>
        </pc:sldMkLst>
        <pc:spChg chg="add mod">
          <ac:chgData name="Grabner, Andreas" userId="1036c6b9-e802-433d-a6ed-b0bb25da52a2" providerId="ADAL" clId="{175BCC0F-C3DF-4EED-B8BE-FC1C33232C8C}" dt="2021-09-17T13:44:58.597" v="3648" actId="14100"/>
          <ac:spMkLst>
            <pc:docMk/>
            <pc:sldMk cId="2554910832" sldId="7004"/>
            <ac:spMk id="29" creationId="{7061F7CF-D54A-448A-96F3-8A43B5A03DA5}"/>
          </ac:spMkLst>
        </pc:spChg>
        <pc:spChg chg="mod">
          <ac:chgData name="Grabner, Andreas" userId="1036c6b9-e802-433d-a6ed-b0bb25da52a2" providerId="ADAL" clId="{175BCC0F-C3DF-4EED-B8BE-FC1C33232C8C}" dt="2021-09-17T13:45:37.046" v="3661" actId="14100"/>
          <ac:spMkLst>
            <pc:docMk/>
            <pc:sldMk cId="2554910832" sldId="7004"/>
            <ac:spMk id="37" creationId="{B83DCD35-5BC4-43B3-86BD-A8C93CAA70CC}"/>
          </ac:spMkLst>
        </pc:spChg>
        <pc:spChg chg="mod">
          <ac:chgData name="Grabner, Andreas" userId="1036c6b9-e802-433d-a6ed-b0bb25da52a2" providerId="ADAL" clId="{175BCC0F-C3DF-4EED-B8BE-FC1C33232C8C}" dt="2021-09-17T12:09:58.722" v="2338"/>
          <ac:spMkLst>
            <pc:docMk/>
            <pc:sldMk cId="2554910832" sldId="7004"/>
            <ac:spMk id="52" creationId="{822F306F-1694-4741-A9E1-A82FDAC18025}"/>
          </ac:spMkLst>
        </pc:spChg>
      </pc:sldChg>
      <pc:sldChg chg="modSp mod modAnim">
        <pc:chgData name="Grabner, Andreas" userId="1036c6b9-e802-433d-a6ed-b0bb25da52a2" providerId="ADAL" clId="{175BCC0F-C3DF-4EED-B8BE-FC1C33232C8C}" dt="2021-09-17T13:45:18.663" v="3650"/>
        <pc:sldMkLst>
          <pc:docMk/>
          <pc:sldMk cId="2809293963" sldId="7005"/>
        </pc:sldMkLst>
        <pc:spChg chg="mod">
          <ac:chgData name="Grabner, Andreas" userId="1036c6b9-e802-433d-a6ed-b0bb25da52a2" providerId="ADAL" clId="{175BCC0F-C3DF-4EED-B8BE-FC1C33232C8C}" dt="2021-09-17T12:11:00.292" v="2481" actId="27636"/>
          <ac:spMkLst>
            <pc:docMk/>
            <pc:sldMk cId="2809293963" sldId="7005"/>
            <ac:spMk id="18" creationId="{2C18AE0C-C11D-4A8E-9A28-895C79BE7AC3}"/>
          </ac:spMkLst>
        </pc:spChg>
      </pc:sldChg>
      <pc:sldChg chg="modSp mod">
        <pc:chgData name="Grabner, Andreas" userId="1036c6b9-e802-433d-a6ed-b0bb25da52a2" providerId="ADAL" clId="{175BCC0F-C3DF-4EED-B8BE-FC1C33232C8C}" dt="2021-09-16T14:12:59.801" v="885" actId="20577"/>
        <pc:sldMkLst>
          <pc:docMk/>
          <pc:sldMk cId="1175324374" sldId="7008"/>
        </pc:sldMkLst>
        <pc:spChg chg="mod">
          <ac:chgData name="Grabner, Andreas" userId="1036c6b9-e802-433d-a6ed-b0bb25da52a2" providerId="ADAL" clId="{175BCC0F-C3DF-4EED-B8BE-FC1C33232C8C}" dt="2021-09-16T14:12:59.801" v="885" actId="20577"/>
          <ac:spMkLst>
            <pc:docMk/>
            <pc:sldMk cId="1175324374" sldId="7008"/>
            <ac:spMk id="33" creationId="{632FA235-E6E8-4A10-B62B-743B178DCA54}"/>
          </ac:spMkLst>
        </pc:spChg>
      </pc:sldChg>
      <pc:sldChg chg="del">
        <pc:chgData name="Grabner, Andreas" userId="1036c6b9-e802-433d-a6ed-b0bb25da52a2" providerId="ADAL" clId="{175BCC0F-C3DF-4EED-B8BE-FC1C33232C8C}" dt="2021-09-16T04:16:24.576" v="11" actId="47"/>
        <pc:sldMkLst>
          <pc:docMk/>
          <pc:sldMk cId="1104494488" sldId="7009"/>
        </pc:sldMkLst>
      </pc:sldChg>
      <pc:sldChg chg="del">
        <pc:chgData name="Grabner, Andreas" userId="1036c6b9-e802-433d-a6ed-b0bb25da52a2" providerId="ADAL" clId="{175BCC0F-C3DF-4EED-B8BE-FC1C33232C8C}" dt="2021-09-17T12:29:09.654" v="3228" actId="47"/>
        <pc:sldMkLst>
          <pc:docMk/>
          <pc:sldMk cId="2264049451" sldId="7010"/>
        </pc:sldMkLst>
      </pc:sldChg>
      <pc:sldChg chg="modSp mod ord">
        <pc:chgData name="Grabner, Andreas" userId="1036c6b9-e802-433d-a6ed-b0bb25da52a2" providerId="ADAL" clId="{175BCC0F-C3DF-4EED-B8BE-FC1C33232C8C}" dt="2021-09-17T13:49:27.086" v="3776" actId="403"/>
        <pc:sldMkLst>
          <pc:docMk/>
          <pc:sldMk cId="2172333663" sldId="7012"/>
        </pc:sldMkLst>
        <pc:spChg chg="mod">
          <ac:chgData name="Grabner, Andreas" userId="1036c6b9-e802-433d-a6ed-b0bb25da52a2" providerId="ADAL" clId="{175BCC0F-C3DF-4EED-B8BE-FC1C33232C8C}" dt="2021-09-17T13:49:27.086" v="3776" actId="403"/>
          <ac:spMkLst>
            <pc:docMk/>
            <pc:sldMk cId="2172333663" sldId="7012"/>
            <ac:spMk id="5" creationId="{F8E02CE5-CD84-4C4A-963B-FEC32701B0A8}"/>
          </ac:spMkLst>
        </pc:spChg>
      </pc:sldChg>
      <pc:sldChg chg="modSp mod">
        <pc:chgData name="Grabner, Andreas" userId="1036c6b9-e802-433d-a6ed-b0bb25da52a2" providerId="ADAL" clId="{175BCC0F-C3DF-4EED-B8BE-FC1C33232C8C}" dt="2021-09-17T11:38:37.614" v="1992" actId="403"/>
        <pc:sldMkLst>
          <pc:docMk/>
          <pc:sldMk cId="680180207" sldId="7013"/>
        </pc:sldMkLst>
        <pc:spChg chg="mod">
          <ac:chgData name="Grabner, Andreas" userId="1036c6b9-e802-433d-a6ed-b0bb25da52a2" providerId="ADAL" clId="{175BCC0F-C3DF-4EED-B8BE-FC1C33232C8C}" dt="2021-09-17T11:38:37.614" v="1992" actId="403"/>
          <ac:spMkLst>
            <pc:docMk/>
            <pc:sldMk cId="680180207" sldId="7013"/>
            <ac:spMk id="5" creationId="{FDA625CB-3373-4DC2-98D5-6A88F3248381}"/>
          </ac:spMkLst>
        </pc:spChg>
      </pc:sldChg>
      <pc:sldChg chg="modSp mod">
        <pc:chgData name="Grabner, Andreas" userId="1036c6b9-e802-433d-a6ed-b0bb25da52a2" providerId="ADAL" clId="{175BCC0F-C3DF-4EED-B8BE-FC1C33232C8C}" dt="2021-09-17T11:39:05.583" v="2000" actId="403"/>
        <pc:sldMkLst>
          <pc:docMk/>
          <pc:sldMk cId="4275435548" sldId="7014"/>
        </pc:sldMkLst>
        <pc:spChg chg="mod">
          <ac:chgData name="Grabner, Andreas" userId="1036c6b9-e802-433d-a6ed-b0bb25da52a2" providerId="ADAL" clId="{175BCC0F-C3DF-4EED-B8BE-FC1C33232C8C}" dt="2021-09-17T11:39:05.583" v="2000" actId="403"/>
          <ac:spMkLst>
            <pc:docMk/>
            <pc:sldMk cId="4275435548" sldId="7014"/>
            <ac:spMk id="11" creationId="{5AE09086-1144-42EB-8549-8302280ACE8E}"/>
          </ac:spMkLst>
        </pc:spChg>
      </pc:sldChg>
      <pc:sldChg chg="addSp delSp modSp mod modAnim">
        <pc:chgData name="Grabner, Andreas" userId="1036c6b9-e802-433d-a6ed-b0bb25da52a2" providerId="ADAL" clId="{175BCC0F-C3DF-4EED-B8BE-FC1C33232C8C}" dt="2021-09-17T13:45:59.348" v="3664"/>
        <pc:sldMkLst>
          <pc:docMk/>
          <pc:sldMk cId="32156673" sldId="7016"/>
        </pc:sldMkLst>
        <pc:spChg chg="add mod">
          <ac:chgData name="Grabner, Andreas" userId="1036c6b9-e802-433d-a6ed-b0bb25da52a2" providerId="ADAL" clId="{175BCC0F-C3DF-4EED-B8BE-FC1C33232C8C}" dt="2021-09-17T13:45:53.683" v="3663"/>
          <ac:spMkLst>
            <pc:docMk/>
            <pc:sldMk cId="32156673" sldId="7016"/>
            <ac:spMk id="34" creationId="{02829E64-CF1C-4504-910C-C4C047FDBB38}"/>
          </ac:spMkLst>
        </pc:spChg>
        <pc:spChg chg="del">
          <ac:chgData name="Grabner, Andreas" userId="1036c6b9-e802-433d-a6ed-b0bb25da52a2" providerId="ADAL" clId="{175BCC0F-C3DF-4EED-B8BE-FC1C33232C8C}" dt="2021-09-17T13:45:52.621" v="3662" actId="478"/>
          <ac:spMkLst>
            <pc:docMk/>
            <pc:sldMk cId="32156673" sldId="7016"/>
            <ac:spMk id="37" creationId="{B83DCD35-5BC4-43B3-86BD-A8C93CAA70CC}"/>
          </ac:spMkLst>
        </pc:spChg>
        <pc:spChg chg="mod">
          <ac:chgData name="Grabner, Andreas" userId="1036c6b9-e802-433d-a6ed-b0bb25da52a2" providerId="ADAL" clId="{175BCC0F-C3DF-4EED-B8BE-FC1C33232C8C}" dt="2021-09-17T12:09:51.044" v="2337" actId="20577"/>
          <ac:spMkLst>
            <pc:docMk/>
            <pc:sldMk cId="32156673" sldId="7016"/>
            <ac:spMk id="52" creationId="{822F306F-1694-4741-A9E1-A82FDAC18025}"/>
          </ac:spMkLst>
        </pc:spChg>
        <pc:spChg chg="add mod">
          <ac:chgData name="Grabner, Andreas" userId="1036c6b9-e802-433d-a6ed-b0bb25da52a2" providerId="ADAL" clId="{175BCC0F-C3DF-4EED-B8BE-FC1C33232C8C}" dt="2021-09-17T13:45:53.683" v="3663"/>
          <ac:spMkLst>
            <pc:docMk/>
            <pc:sldMk cId="32156673" sldId="7016"/>
            <ac:spMk id="61" creationId="{A3D61616-5E53-446F-A9B2-CA92BBC94655}"/>
          </ac:spMkLst>
        </pc:spChg>
        <pc:picChg chg="del">
          <ac:chgData name="Grabner, Andreas" userId="1036c6b9-e802-433d-a6ed-b0bb25da52a2" providerId="ADAL" clId="{175BCC0F-C3DF-4EED-B8BE-FC1C33232C8C}" dt="2021-09-17T13:45:52.621" v="3662" actId="478"/>
          <ac:picMkLst>
            <pc:docMk/>
            <pc:sldMk cId="32156673" sldId="7016"/>
            <ac:picMk id="35" creationId="{080C2294-9333-4442-8A72-BAFE3AF4531C}"/>
          </ac:picMkLst>
        </pc:picChg>
        <pc:picChg chg="add mod">
          <ac:chgData name="Grabner, Andreas" userId="1036c6b9-e802-433d-a6ed-b0bb25da52a2" providerId="ADAL" clId="{175BCC0F-C3DF-4EED-B8BE-FC1C33232C8C}" dt="2021-09-17T13:45:53.683" v="3663"/>
          <ac:picMkLst>
            <pc:docMk/>
            <pc:sldMk cId="32156673" sldId="7016"/>
            <ac:picMk id="60" creationId="{7982FF9B-EAE3-4982-B165-D9FEF1FA3F62}"/>
          </ac:picMkLst>
        </pc:picChg>
      </pc:sldChg>
      <pc:sldChg chg="modSp del mod">
        <pc:chgData name="Grabner, Andreas" userId="1036c6b9-e802-433d-a6ed-b0bb25da52a2" providerId="ADAL" clId="{175BCC0F-C3DF-4EED-B8BE-FC1C33232C8C}" dt="2021-09-17T12:20:56.678" v="2852" actId="47"/>
        <pc:sldMkLst>
          <pc:docMk/>
          <pc:sldMk cId="2694742849" sldId="7017"/>
        </pc:sldMkLst>
        <pc:spChg chg="mod">
          <ac:chgData name="Grabner, Andreas" userId="1036c6b9-e802-433d-a6ed-b0bb25da52a2" providerId="ADAL" clId="{175BCC0F-C3DF-4EED-B8BE-FC1C33232C8C}" dt="2021-09-17T12:16:01.272" v="2582" actId="20577"/>
          <ac:spMkLst>
            <pc:docMk/>
            <pc:sldMk cId="2694742849" sldId="7017"/>
            <ac:spMk id="5" creationId="{15AE9B3D-2B2D-4220-8088-A2112AFBAE59}"/>
          </ac:spMkLst>
        </pc:spChg>
      </pc:sldChg>
      <pc:sldChg chg="del">
        <pc:chgData name="Grabner, Andreas" userId="1036c6b9-e802-433d-a6ed-b0bb25da52a2" providerId="ADAL" clId="{175BCC0F-C3DF-4EED-B8BE-FC1C33232C8C}" dt="2021-09-17T12:29:10.215" v="3229" actId="47"/>
        <pc:sldMkLst>
          <pc:docMk/>
          <pc:sldMk cId="1950757810" sldId="7018"/>
        </pc:sldMkLst>
      </pc:sldChg>
      <pc:sldChg chg="modSp add mod">
        <pc:chgData name="Grabner, Andreas" userId="1036c6b9-e802-433d-a6ed-b0bb25da52a2" providerId="ADAL" clId="{175BCC0F-C3DF-4EED-B8BE-FC1C33232C8C}" dt="2021-09-17T13:42:43.130" v="3627" actId="20577"/>
        <pc:sldMkLst>
          <pc:docMk/>
          <pc:sldMk cId="475241361" sldId="7019"/>
        </pc:sldMkLst>
        <pc:spChg chg="mod">
          <ac:chgData name="Grabner, Andreas" userId="1036c6b9-e802-433d-a6ed-b0bb25da52a2" providerId="ADAL" clId="{175BCC0F-C3DF-4EED-B8BE-FC1C33232C8C}" dt="2021-09-17T12:17:57.650" v="2791" actId="27636"/>
          <ac:spMkLst>
            <pc:docMk/>
            <pc:sldMk cId="475241361" sldId="7019"/>
            <ac:spMk id="3" creationId="{25EA40E5-F239-41D4-B297-C7D71D66873F}"/>
          </ac:spMkLst>
        </pc:spChg>
        <pc:spChg chg="mod">
          <ac:chgData name="Grabner, Andreas" userId="1036c6b9-e802-433d-a6ed-b0bb25da52a2" providerId="ADAL" clId="{175BCC0F-C3DF-4EED-B8BE-FC1C33232C8C}" dt="2021-09-17T13:42:43.130" v="3627" actId="20577"/>
          <ac:spMkLst>
            <pc:docMk/>
            <pc:sldMk cId="475241361" sldId="7019"/>
            <ac:spMk id="51" creationId="{9F9FC037-4B28-4528-B56B-1428328309EC}"/>
          </ac:spMkLst>
        </pc:spChg>
        <pc:spChg chg="mod">
          <ac:chgData name="Grabner, Andreas" userId="1036c6b9-e802-433d-a6ed-b0bb25da52a2" providerId="ADAL" clId="{175BCC0F-C3DF-4EED-B8BE-FC1C33232C8C}" dt="2021-09-17T13:42:09.809" v="3616" actId="20577"/>
          <ac:spMkLst>
            <pc:docMk/>
            <pc:sldMk cId="475241361" sldId="7019"/>
            <ac:spMk id="92" creationId="{30E95D76-8A55-4F38-9759-3E565637321D}"/>
          </ac:spMkLst>
        </pc:spChg>
      </pc:sldChg>
      <pc:sldChg chg="del">
        <pc:chgData name="Grabner, Andreas" userId="1036c6b9-e802-433d-a6ed-b0bb25da52a2" providerId="ADAL" clId="{175BCC0F-C3DF-4EED-B8BE-FC1C33232C8C}" dt="2021-09-17T12:29:30.735" v="3231" actId="47"/>
        <pc:sldMkLst>
          <pc:docMk/>
          <pc:sldMk cId="1761962298" sldId="7020"/>
        </pc:sldMkLst>
      </pc:sldChg>
      <pc:sldChg chg="del">
        <pc:chgData name="Grabner, Andreas" userId="1036c6b9-e802-433d-a6ed-b0bb25da52a2" providerId="ADAL" clId="{175BCC0F-C3DF-4EED-B8BE-FC1C33232C8C}" dt="2021-09-17T12:29:11.955" v="3230" actId="47"/>
        <pc:sldMkLst>
          <pc:docMk/>
          <pc:sldMk cId="1185258651" sldId="7021"/>
        </pc:sldMkLst>
      </pc:sldChg>
      <pc:sldChg chg="del">
        <pc:chgData name="Grabner, Andreas" userId="1036c6b9-e802-433d-a6ed-b0bb25da52a2" providerId="ADAL" clId="{175BCC0F-C3DF-4EED-B8BE-FC1C33232C8C}" dt="2021-09-17T12:20:56.678" v="2852" actId="47"/>
        <pc:sldMkLst>
          <pc:docMk/>
          <pc:sldMk cId="3641298881" sldId="7022"/>
        </pc:sldMkLst>
      </pc:sldChg>
      <pc:sldChg chg="del">
        <pc:chgData name="Grabner, Andreas" userId="1036c6b9-e802-433d-a6ed-b0bb25da52a2" providerId="ADAL" clId="{175BCC0F-C3DF-4EED-B8BE-FC1C33232C8C}" dt="2021-09-17T12:20:56.678" v="2852" actId="47"/>
        <pc:sldMkLst>
          <pc:docMk/>
          <pc:sldMk cId="4014341810" sldId="7023"/>
        </pc:sldMkLst>
      </pc:sldChg>
      <pc:sldChg chg="del">
        <pc:chgData name="Grabner, Andreas" userId="1036c6b9-e802-433d-a6ed-b0bb25da52a2" providerId="ADAL" clId="{175BCC0F-C3DF-4EED-B8BE-FC1C33232C8C}" dt="2021-09-17T12:20:56.678" v="2852" actId="47"/>
        <pc:sldMkLst>
          <pc:docMk/>
          <pc:sldMk cId="1236748183" sldId="7024"/>
        </pc:sldMkLst>
      </pc:sldChg>
      <pc:sldChg chg="new del">
        <pc:chgData name="Grabner, Andreas" userId="1036c6b9-e802-433d-a6ed-b0bb25da52a2" providerId="ADAL" clId="{175BCC0F-C3DF-4EED-B8BE-FC1C33232C8C}" dt="2021-09-17T12:21:11.358" v="2854" actId="47"/>
        <pc:sldMkLst>
          <pc:docMk/>
          <pc:sldMk cId="2892394438" sldId="7025"/>
        </pc:sldMkLst>
      </pc:sldChg>
      <pc:sldChg chg="modSp del mod ord">
        <pc:chgData name="Grabner, Andreas" userId="1036c6b9-e802-433d-a6ed-b0bb25da52a2" providerId="ADAL" clId="{175BCC0F-C3DF-4EED-B8BE-FC1C33232C8C}" dt="2021-09-17T11:29:20.001" v="1991" actId="47"/>
        <pc:sldMkLst>
          <pc:docMk/>
          <pc:sldMk cId="2280157846" sldId="7595"/>
        </pc:sldMkLst>
        <pc:spChg chg="mod">
          <ac:chgData name="Grabner, Andreas" userId="1036c6b9-e802-433d-a6ed-b0bb25da52a2" providerId="ADAL" clId="{175BCC0F-C3DF-4EED-B8BE-FC1C33232C8C}" dt="2021-09-17T11:26:42.495" v="1921" actId="20577"/>
          <ac:spMkLst>
            <pc:docMk/>
            <pc:sldMk cId="2280157846" sldId="7595"/>
            <ac:spMk id="2" creationId="{1C31F4F9-DE6E-4DEF-A8AD-781D19F4485F}"/>
          </ac:spMkLst>
        </pc:spChg>
      </pc:sldChg>
      <pc:sldChg chg="add del">
        <pc:chgData name="Grabner, Andreas" userId="1036c6b9-e802-433d-a6ed-b0bb25da52a2" providerId="ADAL" clId="{175BCC0F-C3DF-4EED-B8BE-FC1C33232C8C}" dt="2021-09-17T12:20:21.671" v="2851" actId="47"/>
        <pc:sldMkLst>
          <pc:docMk/>
          <pc:sldMk cId="550229231" sldId="7618"/>
        </pc:sldMkLst>
      </pc:sldChg>
      <pc:sldChg chg="add del">
        <pc:chgData name="Grabner, Andreas" userId="1036c6b9-e802-433d-a6ed-b0bb25da52a2" providerId="ADAL" clId="{175BCC0F-C3DF-4EED-B8BE-FC1C33232C8C}" dt="2021-09-17T12:20:21.145" v="2850" actId="47"/>
        <pc:sldMkLst>
          <pc:docMk/>
          <pc:sldMk cId="3137252397" sldId="7619"/>
        </pc:sldMkLst>
      </pc:sldChg>
      <pc:sldChg chg="add del">
        <pc:chgData name="Grabner, Andreas" userId="1036c6b9-e802-433d-a6ed-b0bb25da52a2" providerId="ADAL" clId="{175BCC0F-C3DF-4EED-B8BE-FC1C33232C8C}" dt="2021-09-17T12:21:11.916" v="2855" actId="47"/>
        <pc:sldMkLst>
          <pc:docMk/>
          <pc:sldMk cId="3540510433" sldId="2076137349"/>
        </pc:sldMkLst>
      </pc:sldChg>
      <pc:sldChg chg="modSp add del mod">
        <pc:chgData name="Grabner, Andreas" userId="1036c6b9-e802-433d-a6ed-b0bb25da52a2" providerId="ADAL" clId="{175BCC0F-C3DF-4EED-B8BE-FC1C33232C8C}" dt="2021-09-17T12:21:18.319" v="2860" actId="47"/>
        <pc:sldMkLst>
          <pc:docMk/>
          <pc:sldMk cId="1360255384" sldId="2076137350"/>
        </pc:sldMkLst>
        <pc:spChg chg="mod">
          <ac:chgData name="Grabner, Andreas" userId="1036c6b9-e802-433d-a6ed-b0bb25da52a2" providerId="ADAL" clId="{175BCC0F-C3DF-4EED-B8BE-FC1C33232C8C}" dt="2021-09-16T04:21:07.444" v="25"/>
          <ac:spMkLst>
            <pc:docMk/>
            <pc:sldMk cId="1360255384" sldId="2076137350"/>
            <ac:spMk id="5" creationId="{892BF69C-99D4-47C4-B391-50EB083C662E}"/>
          </ac:spMkLst>
        </pc:spChg>
      </pc:sldChg>
      <pc:sldChg chg="add del">
        <pc:chgData name="Grabner, Andreas" userId="1036c6b9-e802-433d-a6ed-b0bb25da52a2" providerId="ADAL" clId="{175BCC0F-C3DF-4EED-B8BE-FC1C33232C8C}" dt="2021-09-17T12:28:01.211" v="3112"/>
        <pc:sldMkLst>
          <pc:docMk/>
          <pc:sldMk cId="4189214641" sldId="2076137373"/>
        </pc:sldMkLst>
      </pc:sldChg>
      <pc:sldChg chg="add del">
        <pc:chgData name="Grabner, Andreas" userId="1036c6b9-e802-433d-a6ed-b0bb25da52a2" providerId="ADAL" clId="{175BCC0F-C3DF-4EED-B8BE-FC1C33232C8C}" dt="2021-09-17T12:21:18.624" v="2861" actId="47"/>
        <pc:sldMkLst>
          <pc:docMk/>
          <pc:sldMk cId="280510779" sldId="2076137375"/>
        </pc:sldMkLst>
      </pc:sldChg>
      <pc:sldChg chg="addSp delSp modSp mod delAnim modAnim">
        <pc:chgData name="Grabner, Andreas" userId="1036c6b9-e802-433d-a6ed-b0bb25da52a2" providerId="ADAL" clId="{175BCC0F-C3DF-4EED-B8BE-FC1C33232C8C}" dt="2021-09-17T15:33:27.988" v="4891" actId="14100"/>
        <pc:sldMkLst>
          <pc:docMk/>
          <pc:sldMk cId="2464310267" sldId="2076137376"/>
        </pc:sldMkLst>
        <pc:spChg chg="add mod">
          <ac:chgData name="Grabner, Andreas" userId="1036c6b9-e802-433d-a6ed-b0bb25da52a2" providerId="ADAL" clId="{175BCC0F-C3DF-4EED-B8BE-FC1C33232C8C}" dt="2021-09-16T12:23:38.099" v="309" actId="164"/>
          <ac:spMkLst>
            <pc:docMk/>
            <pc:sldMk cId="2464310267" sldId="2076137376"/>
            <ac:spMk id="2" creationId="{838F8F78-69F0-45E7-83BC-511FFC2408BC}"/>
          </ac:spMkLst>
        </pc:spChg>
        <pc:spChg chg="mod">
          <ac:chgData name="Grabner, Andreas" userId="1036c6b9-e802-433d-a6ed-b0bb25da52a2" providerId="ADAL" clId="{175BCC0F-C3DF-4EED-B8BE-FC1C33232C8C}" dt="2021-09-17T13:20:55.437" v="3333" actId="20577"/>
          <ac:spMkLst>
            <pc:docMk/>
            <pc:sldMk cId="2464310267" sldId="2076137376"/>
            <ac:spMk id="7" creationId="{773209CA-5C26-49C6-87F6-7A7134F8490B}"/>
          </ac:spMkLst>
        </pc:spChg>
        <pc:spChg chg="add del">
          <ac:chgData name="Grabner, Andreas" userId="1036c6b9-e802-433d-a6ed-b0bb25da52a2" providerId="ADAL" clId="{175BCC0F-C3DF-4EED-B8BE-FC1C33232C8C}" dt="2021-09-16T12:30:25.760" v="365" actId="478"/>
          <ac:spMkLst>
            <pc:docMk/>
            <pc:sldMk cId="2464310267" sldId="2076137376"/>
            <ac:spMk id="18" creationId="{860BF161-A7E7-4191-945A-1359708717C7}"/>
          </ac:spMkLst>
        </pc:spChg>
        <pc:spChg chg="add mod">
          <ac:chgData name="Grabner, Andreas" userId="1036c6b9-e802-433d-a6ed-b0bb25da52a2" providerId="ADAL" clId="{175BCC0F-C3DF-4EED-B8BE-FC1C33232C8C}" dt="2021-09-17T15:31:32.549" v="4870" actId="113"/>
          <ac:spMkLst>
            <pc:docMk/>
            <pc:sldMk cId="2464310267" sldId="2076137376"/>
            <ac:spMk id="19" creationId="{BB1E149A-A2E9-4ED8-A4F7-A28F760DD4F9}"/>
          </ac:spMkLst>
        </pc:spChg>
        <pc:spChg chg="mod">
          <ac:chgData name="Grabner, Andreas" userId="1036c6b9-e802-433d-a6ed-b0bb25da52a2" providerId="ADAL" clId="{175BCC0F-C3DF-4EED-B8BE-FC1C33232C8C}" dt="2021-09-17T15:33:27.988" v="4891" actId="14100"/>
          <ac:spMkLst>
            <pc:docMk/>
            <pc:sldMk cId="2464310267" sldId="2076137376"/>
            <ac:spMk id="27" creationId="{36C92EDC-93BE-4C1F-912B-47BC38CDD518}"/>
          </ac:spMkLst>
        </pc:spChg>
        <pc:spChg chg="del">
          <ac:chgData name="Grabner, Andreas" userId="1036c6b9-e802-433d-a6ed-b0bb25da52a2" providerId="ADAL" clId="{175BCC0F-C3DF-4EED-B8BE-FC1C33232C8C}" dt="2021-09-16T05:38:16.290" v="243" actId="478"/>
          <ac:spMkLst>
            <pc:docMk/>
            <pc:sldMk cId="2464310267" sldId="2076137376"/>
            <ac:spMk id="28" creationId="{1F170EAC-0ADE-4608-9197-CDA24BF74DC8}"/>
          </ac:spMkLst>
        </pc:spChg>
        <pc:spChg chg="mod">
          <ac:chgData name="Grabner, Andreas" userId="1036c6b9-e802-433d-a6ed-b0bb25da52a2" providerId="ADAL" clId="{175BCC0F-C3DF-4EED-B8BE-FC1C33232C8C}" dt="2021-09-16T12:26:13.432" v="327" actId="1076"/>
          <ac:spMkLst>
            <pc:docMk/>
            <pc:sldMk cId="2464310267" sldId="2076137376"/>
            <ac:spMk id="29" creationId="{8EF4C6C8-4973-4033-854E-9587B0818058}"/>
          </ac:spMkLst>
        </pc:spChg>
        <pc:spChg chg="mod">
          <ac:chgData name="Grabner, Andreas" userId="1036c6b9-e802-433d-a6ed-b0bb25da52a2" providerId="ADAL" clId="{175BCC0F-C3DF-4EED-B8BE-FC1C33232C8C}" dt="2021-09-16T12:31:40.919" v="433" actId="1036"/>
          <ac:spMkLst>
            <pc:docMk/>
            <pc:sldMk cId="2464310267" sldId="2076137376"/>
            <ac:spMk id="30" creationId="{EFE15352-F9D3-48BB-BA6C-748249CC5FD3}"/>
          </ac:spMkLst>
        </pc:spChg>
        <pc:spChg chg="mod">
          <ac:chgData name="Grabner, Andreas" userId="1036c6b9-e802-433d-a6ed-b0bb25da52a2" providerId="ADAL" clId="{175BCC0F-C3DF-4EED-B8BE-FC1C33232C8C}" dt="2021-09-16T12:31:45.501" v="447" actId="1035"/>
          <ac:spMkLst>
            <pc:docMk/>
            <pc:sldMk cId="2464310267" sldId="2076137376"/>
            <ac:spMk id="31" creationId="{E5FE3B39-5015-4AE7-91B7-99DB2837E468}"/>
          </ac:spMkLst>
        </pc:spChg>
        <pc:spChg chg="mod">
          <ac:chgData name="Grabner, Andreas" userId="1036c6b9-e802-433d-a6ed-b0bb25da52a2" providerId="ADAL" clId="{175BCC0F-C3DF-4EED-B8BE-FC1C33232C8C}" dt="2021-09-17T15:05:40.476" v="4465" actId="14100"/>
          <ac:spMkLst>
            <pc:docMk/>
            <pc:sldMk cId="2464310267" sldId="2076137376"/>
            <ac:spMk id="32" creationId="{B12D97C1-7F98-42F3-818D-F297FD3A4158}"/>
          </ac:spMkLst>
        </pc:spChg>
        <pc:spChg chg="mod">
          <ac:chgData name="Grabner, Andreas" userId="1036c6b9-e802-433d-a6ed-b0bb25da52a2" providerId="ADAL" clId="{175BCC0F-C3DF-4EED-B8BE-FC1C33232C8C}" dt="2021-09-17T13:25:31.588" v="3374" actId="6549"/>
          <ac:spMkLst>
            <pc:docMk/>
            <pc:sldMk cId="2464310267" sldId="2076137376"/>
            <ac:spMk id="33" creationId="{2DF4BD8B-0438-4356-A78E-126B5201685E}"/>
          </ac:spMkLst>
        </pc:spChg>
        <pc:spChg chg="del">
          <ac:chgData name="Grabner, Andreas" userId="1036c6b9-e802-433d-a6ed-b0bb25da52a2" providerId="ADAL" clId="{175BCC0F-C3DF-4EED-B8BE-FC1C33232C8C}" dt="2021-09-16T05:39:08.989" v="254" actId="478"/>
          <ac:spMkLst>
            <pc:docMk/>
            <pc:sldMk cId="2464310267" sldId="2076137376"/>
            <ac:spMk id="34" creationId="{94A763ED-2236-4BFB-B2B1-DD00A12A6716}"/>
          </ac:spMkLst>
        </pc:spChg>
        <pc:spChg chg="mod">
          <ac:chgData name="Grabner, Andreas" userId="1036c6b9-e802-433d-a6ed-b0bb25da52a2" providerId="ADAL" clId="{175BCC0F-C3DF-4EED-B8BE-FC1C33232C8C}" dt="2021-09-16T14:22:18.477" v="1055" actId="14100"/>
          <ac:spMkLst>
            <pc:docMk/>
            <pc:sldMk cId="2464310267" sldId="2076137376"/>
            <ac:spMk id="35" creationId="{E5CAB553-DF0B-4A0B-ABBE-A3FDB6661E85}"/>
          </ac:spMkLst>
        </pc:spChg>
        <pc:spChg chg="mod">
          <ac:chgData name="Grabner, Andreas" userId="1036c6b9-e802-433d-a6ed-b0bb25da52a2" providerId="ADAL" clId="{175BCC0F-C3DF-4EED-B8BE-FC1C33232C8C}" dt="2021-09-16T14:22:18.477" v="1055" actId="14100"/>
          <ac:spMkLst>
            <pc:docMk/>
            <pc:sldMk cId="2464310267" sldId="2076137376"/>
            <ac:spMk id="36" creationId="{6C4AE88B-8BD8-42BE-8863-A9159473DF7B}"/>
          </ac:spMkLst>
        </pc:spChg>
        <pc:spChg chg="mod">
          <ac:chgData name="Grabner, Andreas" userId="1036c6b9-e802-433d-a6ed-b0bb25da52a2" providerId="ADAL" clId="{175BCC0F-C3DF-4EED-B8BE-FC1C33232C8C}" dt="2021-09-16T14:22:18.477" v="1055" actId="14100"/>
          <ac:spMkLst>
            <pc:docMk/>
            <pc:sldMk cId="2464310267" sldId="2076137376"/>
            <ac:spMk id="37" creationId="{B741A50F-F742-4948-8424-AB462CBAC9C4}"/>
          </ac:spMkLst>
        </pc:spChg>
        <pc:spChg chg="mod">
          <ac:chgData name="Grabner, Andreas" userId="1036c6b9-e802-433d-a6ed-b0bb25da52a2" providerId="ADAL" clId="{175BCC0F-C3DF-4EED-B8BE-FC1C33232C8C}" dt="2021-09-17T09:03:18.021" v="1422" actId="108"/>
          <ac:spMkLst>
            <pc:docMk/>
            <pc:sldMk cId="2464310267" sldId="2076137376"/>
            <ac:spMk id="38" creationId="{257076D1-93E5-495F-A2E9-BE34A30037B8}"/>
          </ac:spMkLst>
        </pc:spChg>
        <pc:spChg chg="del">
          <ac:chgData name="Grabner, Andreas" userId="1036c6b9-e802-433d-a6ed-b0bb25da52a2" providerId="ADAL" clId="{175BCC0F-C3DF-4EED-B8BE-FC1C33232C8C}" dt="2021-09-16T05:39:11.615" v="255" actId="478"/>
          <ac:spMkLst>
            <pc:docMk/>
            <pc:sldMk cId="2464310267" sldId="2076137376"/>
            <ac:spMk id="39" creationId="{EFEDC9C5-63B4-436F-9E00-76CBDC09156E}"/>
          </ac:spMkLst>
        </pc:spChg>
        <pc:spChg chg="add mod">
          <ac:chgData name="Grabner, Andreas" userId="1036c6b9-e802-433d-a6ed-b0bb25da52a2" providerId="ADAL" clId="{175BCC0F-C3DF-4EED-B8BE-FC1C33232C8C}" dt="2021-09-17T15:31:37.286" v="4872" actId="114"/>
          <ac:spMkLst>
            <pc:docMk/>
            <pc:sldMk cId="2464310267" sldId="2076137376"/>
            <ac:spMk id="55" creationId="{98590310-E56A-4B76-8E60-F950BF33B0BA}"/>
          </ac:spMkLst>
        </pc:spChg>
        <pc:spChg chg="add del mod">
          <ac:chgData name="Grabner, Andreas" userId="1036c6b9-e802-433d-a6ed-b0bb25da52a2" providerId="ADAL" clId="{175BCC0F-C3DF-4EED-B8BE-FC1C33232C8C}" dt="2021-09-17T15:05:42.419" v="4466" actId="478"/>
          <ac:spMkLst>
            <pc:docMk/>
            <pc:sldMk cId="2464310267" sldId="2076137376"/>
            <ac:spMk id="56" creationId="{A846786B-7713-4137-B792-299EAACDA21C}"/>
          </ac:spMkLst>
        </pc:spChg>
        <pc:grpChg chg="add mod">
          <ac:chgData name="Grabner, Andreas" userId="1036c6b9-e802-433d-a6ed-b0bb25da52a2" providerId="ADAL" clId="{175BCC0F-C3DF-4EED-B8BE-FC1C33232C8C}" dt="2021-09-17T15:10:47.305" v="4545" actId="553"/>
          <ac:grpSpMkLst>
            <pc:docMk/>
            <pc:sldMk cId="2464310267" sldId="2076137376"/>
            <ac:grpSpMk id="3" creationId="{DC3AC132-7E1F-42FC-902F-931BE6212D99}"/>
          </ac:grpSpMkLst>
        </pc:grpChg>
        <pc:grpChg chg="add mod ord">
          <ac:chgData name="Grabner, Andreas" userId="1036c6b9-e802-433d-a6ed-b0bb25da52a2" providerId="ADAL" clId="{175BCC0F-C3DF-4EED-B8BE-FC1C33232C8C}" dt="2021-09-17T15:30:18.072" v="4860" actId="2711"/>
          <ac:grpSpMkLst>
            <pc:docMk/>
            <pc:sldMk cId="2464310267" sldId="2076137376"/>
            <ac:grpSpMk id="24" creationId="{390B6370-CE04-4019-A074-252E34A92C7B}"/>
          </ac:grpSpMkLst>
        </pc:grpChg>
        <pc:picChg chg="mod">
          <ac:chgData name="Grabner, Andreas" userId="1036c6b9-e802-433d-a6ed-b0bb25da52a2" providerId="ADAL" clId="{175BCC0F-C3DF-4EED-B8BE-FC1C33232C8C}" dt="2021-09-17T15:10:47.305" v="4545" actId="553"/>
          <ac:picMkLst>
            <pc:docMk/>
            <pc:sldMk cId="2464310267" sldId="2076137376"/>
            <ac:picMk id="4" creationId="{6B0D1A40-7BED-4EB8-88DE-59142642C2B0}"/>
          </ac:picMkLst>
        </pc:picChg>
        <pc:picChg chg="del">
          <ac:chgData name="Grabner, Andreas" userId="1036c6b9-e802-433d-a6ed-b0bb25da52a2" providerId="ADAL" clId="{175BCC0F-C3DF-4EED-B8BE-FC1C33232C8C}" dt="2021-09-16T05:39:37.049" v="263" actId="478"/>
          <ac:picMkLst>
            <pc:docMk/>
            <pc:sldMk cId="2464310267" sldId="2076137376"/>
            <ac:picMk id="5" creationId="{FBCC6709-47C8-4866-87FA-60CAB97AC3A2}"/>
          </ac:picMkLst>
        </pc:picChg>
        <pc:picChg chg="mod">
          <ac:chgData name="Grabner, Andreas" userId="1036c6b9-e802-433d-a6ed-b0bb25da52a2" providerId="ADAL" clId="{175BCC0F-C3DF-4EED-B8BE-FC1C33232C8C}" dt="2021-09-17T15:10:47.305" v="4545" actId="553"/>
          <ac:picMkLst>
            <pc:docMk/>
            <pc:sldMk cId="2464310267" sldId="2076137376"/>
            <ac:picMk id="6" creationId="{C4F9A8CC-0B81-4F6B-A4C6-3A798A2F72B4}"/>
          </ac:picMkLst>
        </pc:picChg>
        <pc:picChg chg="mod">
          <ac:chgData name="Grabner, Andreas" userId="1036c6b9-e802-433d-a6ed-b0bb25da52a2" providerId="ADAL" clId="{175BCC0F-C3DF-4EED-B8BE-FC1C33232C8C}" dt="2021-09-17T15:10:47.305" v="4545" actId="553"/>
          <ac:picMkLst>
            <pc:docMk/>
            <pc:sldMk cId="2464310267" sldId="2076137376"/>
            <ac:picMk id="50" creationId="{3C049996-9307-4A9F-98E2-2ADE360362DB}"/>
          </ac:picMkLst>
        </pc:picChg>
        <pc:picChg chg="del">
          <ac:chgData name="Grabner, Andreas" userId="1036c6b9-e802-433d-a6ed-b0bb25da52a2" providerId="ADAL" clId="{175BCC0F-C3DF-4EED-B8BE-FC1C33232C8C}" dt="2021-09-16T05:39:38.522" v="264" actId="478"/>
          <ac:picMkLst>
            <pc:docMk/>
            <pc:sldMk cId="2464310267" sldId="2076137376"/>
            <ac:picMk id="51" creationId="{E6D10640-E793-437A-A669-8ABD07937E2C}"/>
          </ac:picMkLst>
        </pc:picChg>
        <pc:picChg chg="add mod">
          <ac:chgData name="Grabner, Andreas" userId="1036c6b9-e802-433d-a6ed-b0bb25da52a2" providerId="ADAL" clId="{175BCC0F-C3DF-4EED-B8BE-FC1C33232C8C}" dt="2021-09-16T12:23:38.099" v="309" actId="164"/>
          <ac:picMkLst>
            <pc:docMk/>
            <pc:sldMk cId="2464310267" sldId="2076137376"/>
            <ac:picMk id="52" creationId="{925B7F71-94E6-42E0-875A-D0FD76C7F5E5}"/>
          </ac:picMkLst>
        </pc:picChg>
        <pc:picChg chg="add del mod">
          <ac:chgData name="Grabner, Andreas" userId="1036c6b9-e802-433d-a6ed-b0bb25da52a2" providerId="ADAL" clId="{175BCC0F-C3DF-4EED-B8BE-FC1C33232C8C}" dt="2021-09-17T09:07:35.969" v="1445" actId="478"/>
          <ac:picMkLst>
            <pc:docMk/>
            <pc:sldMk cId="2464310267" sldId="2076137376"/>
            <ac:picMk id="53" creationId="{4A15EDAE-5E09-4083-9583-000619662346}"/>
          </ac:picMkLst>
        </pc:picChg>
        <pc:picChg chg="add del mod">
          <ac:chgData name="Grabner, Andreas" userId="1036c6b9-e802-433d-a6ed-b0bb25da52a2" providerId="ADAL" clId="{175BCC0F-C3DF-4EED-B8BE-FC1C33232C8C}" dt="2021-09-17T09:07:37.190" v="1446" actId="478"/>
          <ac:picMkLst>
            <pc:docMk/>
            <pc:sldMk cId="2464310267" sldId="2076137376"/>
            <ac:picMk id="54" creationId="{AD22C978-DDCB-4B31-8551-E48AB9FD802C}"/>
          </ac:picMkLst>
        </pc:picChg>
        <pc:picChg chg="add mod">
          <ac:chgData name="Grabner, Andreas" userId="1036c6b9-e802-433d-a6ed-b0bb25da52a2" providerId="ADAL" clId="{175BCC0F-C3DF-4EED-B8BE-FC1C33232C8C}" dt="2021-09-17T15:06:48.841" v="4516" actId="1037"/>
          <ac:picMkLst>
            <pc:docMk/>
            <pc:sldMk cId="2464310267" sldId="2076137376"/>
            <ac:picMk id="57" creationId="{099A7711-80FB-4782-B33C-A664662E154F}"/>
          </ac:picMkLst>
        </pc:picChg>
        <pc:picChg chg="add mod">
          <ac:chgData name="Grabner, Andreas" userId="1036c6b9-e802-433d-a6ed-b0bb25da52a2" providerId="ADAL" clId="{175BCC0F-C3DF-4EED-B8BE-FC1C33232C8C}" dt="2021-09-17T15:06:48.841" v="4516" actId="1037"/>
          <ac:picMkLst>
            <pc:docMk/>
            <pc:sldMk cId="2464310267" sldId="2076137376"/>
            <ac:picMk id="58" creationId="{E0205D0A-114F-411C-8AC9-ED1C95C2B1E9}"/>
          </ac:picMkLst>
        </pc:picChg>
        <pc:cxnChg chg="del mod">
          <ac:chgData name="Grabner, Andreas" userId="1036c6b9-e802-433d-a6ed-b0bb25da52a2" providerId="ADAL" clId="{175BCC0F-C3DF-4EED-B8BE-FC1C33232C8C}" dt="2021-09-16T12:27:42.907" v="341" actId="478"/>
          <ac:cxnSpMkLst>
            <pc:docMk/>
            <pc:sldMk cId="2464310267" sldId="2076137376"/>
            <ac:cxnSpMk id="40" creationId="{B0E2530B-B38C-4AA9-BE20-12A4BB969BF2}"/>
          </ac:cxnSpMkLst>
        </pc:cxnChg>
        <pc:cxnChg chg="mod">
          <ac:chgData name="Grabner, Andreas" userId="1036c6b9-e802-433d-a6ed-b0bb25da52a2" providerId="ADAL" clId="{175BCC0F-C3DF-4EED-B8BE-FC1C33232C8C}" dt="2021-09-16T14:22:18.477" v="1055" actId="14100"/>
          <ac:cxnSpMkLst>
            <pc:docMk/>
            <pc:sldMk cId="2464310267" sldId="2076137376"/>
            <ac:cxnSpMk id="41" creationId="{1E3F6368-9862-4C47-821E-6A7B693514C3}"/>
          </ac:cxnSpMkLst>
        </pc:cxnChg>
        <pc:cxnChg chg="del mod">
          <ac:chgData name="Grabner, Andreas" userId="1036c6b9-e802-433d-a6ed-b0bb25da52a2" providerId="ADAL" clId="{175BCC0F-C3DF-4EED-B8BE-FC1C33232C8C}" dt="2021-09-16T12:27:44.713" v="343" actId="478"/>
          <ac:cxnSpMkLst>
            <pc:docMk/>
            <pc:sldMk cId="2464310267" sldId="2076137376"/>
            <ac:cxnSpMk id="42" creationId="{86803ABF-4BB1-4035-8C7B-9E58EE8C34F3}"/>
          </ac:cxnSpMkLst>
        </pc:cxnChg>
        <pc:cxnChg chg="mod">
          <ac:chgData name="Grabner, Andreas" userId="1036c6b9-e802-433d-a6ed-b0bb25da52a2" providerId="ADAL" clId="{175BCC0F-C3DF-4EED-B8BE-FC1C33232C8C}" dt="2021-09-17T15:05:40.476" v="4465" actId="14100"/>
          <ac:cxnSpMkLst>
            <pc:docMk/>
            <pc:sldMk cId="2464310267" sldId="2076137376"/>
            <ac:cxnSpMk id="43" creationId="{31013DDD-9130-4E6D-89A0-0155BD06A6FD}"/>
          </ac:cxnSpMkLst>
        </pc:cxnChg>
        <pc:cxnChg chg="mod">
          <ac:chgData name="Grabner, Andreas" userId="1036c6b9-e802-433d-a6ed-b0bb25da52a2" providerId="ADAL" clId="{175BCC0F-C3DF-4EED-B8BE-FC1C33232C8C}" dt="2021-09-16T14:22:18.477" v="1055" actId="14100"/>
          <ac:cxnSpMkLst>
            <pc:docMk/>
            <pc:sldMk cId="2464310267" sldId="2076137376"/>
            <ac:cxnSpMk id="44" creationId="{4AB493AE-9163-4AB0-A7FD-5157B391C3D8}"/>
          </ac:cxnSpMkLst>
        </pc:cxnChg>
        <pc:cxnChg chg="mod">
          <ac:chgData name="Grabner, Andreas" userId="1036c6b9-e802-433d-a6ed-b0bb25da52a2" providerId="ADAL" clId="{175BCC0F-C3DF-4EED-B8BE-FC1C33232C8C}" dt="2021-09-16T12:31:45.501" v="447" actId="1035"/>
          <ac:cxnSpMkLst>
            <pc:docMk/>
            <pc:sldMk cId="2464310267" sldId="2076137376"/>
            <ac:cxnSpMk id="45" creationId="{00E82522-991D-4B28-9902-FFB047D6A20F}"/>
          </ac:cxnSpMkLst>
        </pc:cxnChg>
        <pc:cxnChg chg="mod">
          <ac:chgData name="Grabner, Andreas" userId="1036c6b9-e802-433d-a6ed-b0bb25da52a2" providerId="ADAL" clId="{175BCC0F-C3DF-4EED-B8BE-FC1C33232C8C}" dt="2021-09-16T14:22:18.477" v="1055" actId="14100"/>
          <ac:cxnSpMkLst>
            <pc:docMk/>
            <pc:sldMk cId="2464310267" sldId="2076137376"/>
            <ac:cxnSpMk id="46" creationId="{AA699942-FD6F-48E3-AA3E-98C15DDBBEE4}"/>
          </ac:cxnSpMkLst>
        </pc:cxnChg>
        <pc:cxnChg chg="del mod">
          <ac:chgData name="Grabner, Andreas" userId="1036c6b9-e802-433d-a6ed-b0bb25da52a2" providerId="ADAL" clId="{175BCC0F-C3DF-4EED-B8BE-FC1C33232C8C}" dt="2021-09-16T05:39:13.707" v="256" actId="478"/>
          <ac:cxnSpMkLst>
            <pc:docMk/>
            <pc:sldMk cId="2464310267" sldId="2076137376"/>
            <ac:cxnSpMk id="47" creationId="{9FA3BB31-DB13-4DE6-841A-572BD7C78448}"/>
          </ac:cxnSpMkLst>
        </pc:cxnChg>
        <pc:cxnChg chg="mod">
          <ac:chgData name="Grabner, Andreas" userId="1036c6b9-e802-433d-a6ed-b0bb25da52a2" providerId="ADAL" clId="{175BCC0F-C3DF-4EED-B8BE-FC1C33232C8C}" dt="2021-09-16T14:22:18.477" v="1055" actId="14100"/>
          <ac:cxnSpMkLst>
            <pc:docMk/>
            <pc:sldMk cId="2464310267" sldId="2076137376"/>
            <ac:cxnSpMk id="48" creationId="{57961A8B-0EB7-458E-AF94-C8D8FA690826}"/>
          </ac:cxnSpMkLst>
        </pc:cxnChg>
        <pc:cxnChg chg="del mod">
          <ac:chgData name="Grabner, Andreas" userId="1036c6b9-e802-433d-a6ed-b0bb25da52a2" providerId="ADAL" clId="{175BCC0F-C3DF-4EED-B8BE-FC1C33232C8C}" dt="2021-09-16T12:27:43.668" v="342" actId="478"/>
          <ac:cxnSpMkLst>
            <pc:docMk/>
            <pc:sldMk cId="2464310267" sldId="2076137376"/>
            <ac:cxnSpMk id="49" creationId="{BDE7BC8E-5D04-4D14-ACEB-E08F2E41DA70}"/>
          </ac:cxnSpMkLst>
        </pc:cxnChg>
      </pc:sldChg>
      <pc:sldChg chg="new del">
        <pc:chgData name="Grabner, Andreas" userId="1036c6b9-e802-433d-a6ed-b0bb25da52a2" providerId="ADAL" clId="{175BCC0F-C3DF-4EED-B8BE-FC1C33232C8C}" dt="2021-09-16T14:13:06.534" v="886" actId="47"/>
        <pc:sldMkLst>
          <pc:docMk/>
          <pc:sldMk cId="2559206834" sldId="2076137377"/>
        </pc:sldMkLst>
      </pc:sldChg>
      <pc:sldChg chg="add del">
        <pc:chgData name="Grabner, Andreas" userId="1036c6b9-e802-433d-a6ed-b0bb25da52a2" providerId="ADAL" clId="{175BCC0F-C3DF-4EED-B8BE-FC1C33232C8C}" dt="2021-09-17T11:12:39.428" v="1815" actId="47"/>
        <pc:sldMkLst>
          <pc:docMk/>
          <pc:sldMk cId="3979822446" sldId="2076137377"/>
        </pc:sldMkLst>
      </pc:sldChg>
      <pc:sldChg chg="addSp delSp modSp add mod delAnim modAnim">
        <pc:chgData name="Grabner, Andreas" userId="1036c6b9-e802-433d-a6ed-b0bb25da52a2" providerId="ADAL" clId="{175BCC0F-C3DF-4EED-B8BE-FC1C33232C8C}" dt="2021-09-17T15:33:32.082" v="4892" actId="14100"/>
        <pc:sldMkLst>
          <pc:docMk/>
          <pc:sldMk cId="1405346004" sldId="2076137378"/>
        </pc:sldMkLst>
        <pc:spChg chg="mod">
          <ac:chgData name="Grabner, Andreas" userId="1036c6b9-e802-433d-a6ed-b0bb25da52a2" providerId="ADAL" clId="{175BCC0F-C3DF-4EED-B8BE-FC1C33232C8C}" dt="2021-09-17T15:20:38.312" v="4632" actId="1038"/>
          <ac:spMkLst>
            <pc:docMk/>
            <pc:sldMk cId="1405346004" sldId="2076137378"/>
            <ac:spMk id="11" creationId="{D11AC209-2C27-4696-B178-B8D065166ABC}"/>
          </ac:spMkLst>
        </pc:spChg>
        <pc:spChg chg="del mod">
          <ac:chgData name="Grabner, Andreas" userId="1036c6b9-e802-433d-a6ed-b0bb25da52a2" providerId="ADAL" clId="{175BCC0F-C3DF-4EED-B8BE-FC1C33232C8C}" dt="2021-09-17T10:57:41.293" v="1618" actId="478"/>
          <ac:spMkLst>
            <pc:docMk/>
            <pc:sldMk cId="1405346004" sldId="2076137378"/>
            <ac:spMk id="12" creationId="{129DC714-F22A-438D-9C87-998E3857C33E}"/>
          </ac:spMkLst>
        </pc:spChg>
        <pc:spChg chg="mod">
          <ac:chgData name="Grabner, Andreas" userId="1036c6b9-e802-433d-a6ed-b0bb25da52a2" providerId="ADAL" clId="{175BCC0F-C3DF-4EED-B8BE-FC1C33232C8C}" dt="2021-09-17T15:20:38.312" v="4632" actId="1038"/>
          <ac:spMkLst>
            <pc:docMk/>
            <pc:sldMk cId="1405346004" sldId="2076137378"/>
            <ac:spMk id="13" creationId="{FC7C7199-8E53-4A78-A165-735906828479}"/>
          </ac:spMkLst>
        </pc:spChg>
        <pc:spChg chg="mod">
          <ac:chgData name="Grabner, Andreas" userId="1036c6b9-e802-433d-a6ed-b0bb25da52a2" providerId="ADAL" clId="{175BCC0F-C3DF-4EED-B8BE-FC1C33232C8C}" dt="2021-09-17T15:20:38.312" v="4632" actId="1038"/>
          <ac:spMkLst>
            <pc:docMk/>
            <pc:sldMk cId="1405346004" sldId="2076137378"/>
            <ac:spMk id="14" creationId="{484D6A92-BF07-40A1-8222-7E3DB2BA2E9F}"/>
          </ac:spMkLst>
        </pc:spChg>
        <pc:spChg chg="mod">
          <ac:chgData name="Grabner, Andreas" userId="1036c6b9-e802-433d-a6ed-b0bb25da52a2" providerId="ADAL" clId="{175BCC0F-C3DF-4EED-B8BE-FC1C33232C8C}" dt="2021-09-17T11:42:25.211" v="2248" actId="20577"/>
          <ac:spMkLst>
            <pc:docMk/>
            <pc:sldMk cId="1405346004" sldId="2076137378"/>
            <ac:spMk id="29" creationId="{8130EE9D-65F6-4144-8676-07DF4BFA2883}"/>
          </ac:spMkLst>
        </pc:spChg>
        <pc:spChg chg="del">
          <ac:chgData name="Grabner, Andreas" userId="1036c6b9-e802-433d-a6ed-b0bb25da52a2" providerId="ADAL" clId="{175BCC0F-C3DF-4EED-B8BE-FC1C33232C8C}" dt="2021-09-17T13:41:10.220" v="3595" actId="478"/>
          <ac:spMkLst>
            <pc:docMk/>
            <pc:sldMk cId="1405346004" sldId="2076137378"/>
            <ac:spMk id="31" creationId="{680DE905-B8B4-45B4-9572-45952F93800E}"/>
          </ac:spMkLst>
        </pc:spChg>
        <pc:spChg chg="del">
          <ac:chgData name="Grabner, Andreas" userId="1036c6b9-e802-433d-a6ed-b0bb25da52a2" providerId="ADAL" clId="{175BCC0F-C3DF-4EED-B8BE-FC1C33232C8C}" dt="2021-09-17T13:41:10.220" v="3595" actId="478"/>
          <ac:spMkLst>
            <pc:docMk/>
            <pc:sldMk cId="1405346004" sldId="2076137378"/>
            <ac:spMk id="32" creationId="{1D1EF7A7-2528-4110-8238-488F531363D6}"/>
          </ac:spMkLst>
        </pc:spChg>
        <pc:spChg chg="mod">
          <ac:chgData name="Grabner, Andreas" userId="1036c6b9-e802-433d-a6ed-b0bb25da52a2" providerId="ADAL" clId="{175BCC0F-C3DF-4EED-B8BE-FC1C33232C8C}" dt="2021-09-17T11:41:55.573" v="2196" actId="20577"/>
          <ac:spMkLst>
            <pc:docMk/>
            <pc:sldMk cId="1405346004" sldId="2076137378"/>
            <ac:spMk id="33" creationId="{4327C513-094E-4AAC-A2A4-647B2945B130}"/>
          </ac:spMkLst>
        </pc:spChg>
        <pc:spChg chg="mod topLvl">
          <ac:chgData name="Grabner, Andreas" userId="1036c6b9-e802-433d-a6ed-b0bb25da52a2" providerId="ADAL" clId="{175BCC0F-C3DF-4EED-B8BE-FC1C33232C8C}" dt="2021-09-17T15:23:12.277" v="4667" actId="14100"/>
          <ac:spMkLst>
            <pc:docMk/>
            <pc:sldMk cId="1405346004" sldId="2076137378"/>
            <ac:spMk id="34" creationId="{77892DD5-38FD-41B5-902E-1BEBA13B0D8A}"/>
          </ac:spMkLst>
        </pc:spChg>
        <pc:spChg chg="mod">
          <ac:chgData name="Grabner, Andreas" userId="1036c6b9-e802-433d-a6ed-b0bb25da52a2" providerId="ADAL" clId="{175BCC0F-C3DF-4EED-B8BE-FC1C33232C8C}" dt="2021-09-17T11:42:19.883" v="2243" actId="5793"/>
          <ac:spMkLst>
            <pc:docMk/>
            <pc:sldMk cId="1405346004" sldId="2076137378"/>
            <ac:spMk id="38" creationId="{93E1797F-F9E1-4E53-94FA-DFBCB2402E71}"/>
          </ac:spMkLst>
        </pc:spChg>
        <pc:spChg chg="del">
          <ac:chgData name="Grabner, Andreas" userId="1036c6b9-e802-433d-a6ed-b0bb25da52a2" providerId="ADAL" clId="{175BCC0F-C3DF-4EED-B8BE-FC1C33232C8C}" dt="2021-09-17T13:41:10.220" v="3595" actId="478"/>
          <ac:spMkLst>
            <pc:docMk/>
            <pc:sldMk cId="1405346004" sldId="2076137378"/>
            <ac:spMk id="47" creationId="{8DC50CEB-7213-4AB6-8554-D8EEE9AA59E8}"/>
          </ac:spMkLst>
        </pc:spChg>
        <pc:spChg chg="del">
          <ac:chgData name="Grabner, Andreas" userId="1036c6b9-e802-433d-a6ed-b0bb25da52a2" providerId="ADAL" clId="{175BCC0F-C3DF-4EED-B8BE-FC1C33232C8C}" dt="2021-09-17T13:41:10.220" v="3595" actId="478"/>
          <ac:spMkLst>
            <pc:docMk/>
            <pc:sldMk cId="1405346004" sldId="2076137378"/>
            <ac:spMk id="48" creationId="{94CECF72-FAA8-42E5-A9E5-1D640D847353}"/>
          </ac:spMkLst>
        </pc:spChg>
        <pc:spChg chg="del">
          <ac:chgData name="Grabner, Andreas" userId="1036c6b9-e802-433d-a6ed-b0bb25da52a2" providerId="ADAL" clId="{175BCC0F-C3DF-4EED-B8BE-FC1C33232C8C}" dt="2021-09-17T10:57:00.192" v="1584" actId="478"/>
          <ac:spMkLst>
            <pc:docMk/>
            <pc:sldMk cId="1405346004" sldId="2076137378"/>
            <ac:spMk id="57" creationId="{942845BA-7D15-4215-AEFA-87F16EC7FAAA}"/>
          </ac:spMkLst>
        </pc:spChg>
        <pc:spChg chg="mod">
          <ac:chgData name="Grabner, Andreas" userId="1036c6b9-e802-433d-a6ed-b0bb25da52a2" providerId="ADAL" clId="{175BCC0F-C3DF-4EED-B8BE-FC1C33232C8C}" dt="2021-09-17T15:07:22.387" v="4523" actId="14100"/>
          <ac:spMkLst>
            <pc:docMk/>
            <pc:sldMk cId="1405346004" sldId="2076137378"/>
            <ac:spMk id="58" creationId="{7CE8767A-7DC6-418A-9418-71D79F8EDA03}"/>
          </ac:spMkLst>
        </pc:spChg>
        <pc:spChg chg="mod">
          <ac:chgData name="Grabner, Andreas" userId="1036c6b9-e802-433d-a6ed-b0bb25da52a2" providerId="ADAL" clId="{175BCC0F-C3DF-4EED-B8BE-FC1C33232C8C}" dt="2021-09-17T10:59:16.262" v="1641" actId="20577"/>
          <ac:spMkLst>
            <pc:docMk/>
            <pc:sldMk cId="1405346004" sldId="2076137378"/>
            <ac:spMk id="59" creationId="{46AAC923-4B22-47A0-9B77-55663C03B561}"/>
          </ac:spMkLst>
        </pc:spChg>
        <pc:spChg chg="mod">
          <ac:chgData name="Grabner, Andreas" userId="1036c6b9-e802-433d-a6ed-b0bb25da52a2" providerId="ADAL" clId="{175BCC0F-C3DF-4EED-B8BE-FC1C33232C8C}" dt="2021-09-17T11:00:51.786" v="1666" actId="20577"/>
          <ac:spMkLst>
            <pc:docMk/>
            <pc:sldMk cId="1405346004" sldId="2076137378"/>
            <ac:spMk id="71" creationId="{33418EE9-1F4A-45A5-B4FC-B6C91EE54FF9}"/>
          </ac:spMkLst>
        </pc:spChg>
        <pc:spChg chg="add mod">
          <ac:chgData name="Grabner, Andreas" userId="1036c6b9-e802-433d-a6ed-b0bb25da52a2" providerId="ADAL" clId="{175BCC0F-C3DF-4EED-B8BE-FC1C33232C8C}" dt="2021-09-17T13:32:23.290" v="3472"/>
          <ac:spMkLst>
            <pc:docMk/>
            <pc:sldMk cId="1405346004" sldId="2076137378"/>
            <ac:spMk id="78" creationId="{814A0C25-7368-46D7-8EF4-B4AA4AF636B4}"/>
          </ac:spMkLst>
        </pc:spChg>
        <pc:spChg chg="mod">
          <ac:chgData name="Grabner, Andreas" userId="1036c6b9-e802-433d-a6ed-b0bb25da52a2" providerId="ADAL" clId="{175BCC0F-C3DF-4EED-B8BE-FC1C33232C8C}" dt="2021-09-17T13:41:10.575" v="3596"/>
          <ac:spMkLst>
            <pc:docMk/>
            <pc:sldMk cId="1405346004" sldId="2076137378"/>
            <ac:spMk id="80" creationId="{E505516E-6DBA-4609-A946-26B1911F4851}"/>
          </ac:spMkLst>
        </pc:spChg>
        <pc:spChg chg="mod">
          <ac:chgData name="Grabner, Andreas" userId="1036c6b9-e802-433d-a6ed-b0bb25da52a2" providerId="ADAL" clId="{175BCC0F-C3DF-4EED-B8BE-FC1C33232C8C}" dt="2021-09-17T13:41:10.575" v="3596"/>
          <ac:spMkLst>
            <pc:docMk/>
            <pc:sldMk cId="1405346004" sldId="2076137378"/>
            <ac:spMk id="81" creationId="{80C8616C-A133-4046-A90D-F92E5DB45B35}"/>
          </ac:spMkLst>
        </pc:spChg>
        <pc:spChg chg="mod">
          <ac:chgData name="Grabner, Andreas" userId="1036c6b9-e802-433d-a6ed-b0bb25da52a2" providerId="ADAL" clId="{175BCC0F-C3DF-4EED-B8BE-FC1C33232C8C}" dt="2021-09-17T13:41:10.575" v="3596"/>
          <ac:spMkLst>
            <pc:docMk/>
            <pc:sldMk cId="1405346004" sldId="2076137378"/>
            <ac:spMk id="83" creationId="{952891F6-9E47-4812-BD45-32EE949DF948}"/>
          </ac:spMkLst>
        </pc:spChg>
        <pc:spChg chg="mod">
          <ac:chgData name="Grabner, Andreas" userId="1036c6b9-e802-433d-a6ed-b0bb25da52a2" providerId="ADAL" clId="{175BCC0F-C3DF-4EED-B8BE-FC1C33232C8C}" dt="2021-09-17T13:41:10.575" v="3596"/>
          <ac:spMkLst>
            <pc:docMk/>
            <pc:sldMk cId="1405346004" sldId="2076137378"/>
            <ac:spMk id="84" creationId="{6EB1509D-082F-49A3-A3D7-E8A1C491B604}"/>
          </ac:spMkLst>
        </pc:spChg>
        <pc:spChg chg="mod">
          <ac:chgData name="Grabner, Andreas" userId="1036c6b9-e802-433d-a6ed-b0bb25da52a2" providerId="ADAL" clId="{175BCC0F-C3DF-4EED-B8BE-FC1C33232C8C}" dt="2021-09-17T13:41:10.575" v="3596"/>
          <ac:spMkLst>
            <pc:docMk/>
            <pc:sldMk cId="1405346004" sldId="2076137378"/>
            <ac:spMk id="86" creationId="{8770B20A-328B-48E8-84E9-FC64F4FD4C05}"/>
          </ac:spMkLst>
        </pc:spChg>
        <pc:spChg chg="mod">
          <ac:chgData name="Grabner, Andreas" userId="1036c6b9-e802-433d-a6ed-b0bb25da52a2" providerId="ADAL" clId="{175BCC0F-C3DF-4EED-B8BE-FC1C33232C8C}" dt="2021-09-17T13:41:10.575" v="3596"/>
          <ac:spMkLst>
            <pc:docMk/>
            <pc:sldMk cId="1405346004" sldId="2076137378"/>
            <ac:spMk id="87" creationId="{4934157B-1486-4096-AB63-2E474A45904B}"/>
          </ac:spMkLst>
        </pc:spChg>
        <pc:spChg chg="mod">
          <ac:chgData name="Grabner, Andreas" userId="1036c6b9-e802-433d-a6ed-b0bb25da52a2" providerId="ADAL" clId="{175BCC0F-C3DF-4EED-B8BE-FC1C33232C8C}" dt="2021-09-17T13:41:10.575" v="3596"/>
          <ac:spMkLst>
            <pc:docMk/>
            <pc:sldMk cId="1405346004" sldId="2076137378"/>
            <ac:spMk id="89" creationId="{62C96278-1259-4920-AEA2-72172493D993}"/>
          </ac:spMkLst>
        </pc:spChg>
        <pc:spChg chg="mod">
          <ac:chgData name="Grabner, Andreas" userId="1036c6b9-e802-433d-a6ed-b0bb25da52a2" providerId="ADAL" clId="{175BCC0F-C3DF-4EED-B8BE-FC1C33232C8C}" dt="2021-09-17T13:41:10.575" v="3596"/>
          <ac:spMkLst>
            <pc:docMk/>
            <pc:sldMk cId="1405346004" sldId="2076137378"/>
            <ac:spMk id="90" creationId="{C739F60B-6452-4748-9EA6-6FFD7DFE0385}"/>
          </ac:spMkLst>
        </pc:spChg>
        <pc:spChg chg="add del mod">
          <ac:chgData name="Grabner, Andreas" userId="1036c6b9-e802-433d-a6ed-b0bb25da52a2" providerId="ADAL" clId="{175BCC0F-C3DF-4EED-B8BE-FC1C33232C8C}" dt="2021-09-17T15:07:27.625" v="4524" actId="478"/>
          <ac:spMkLst>
            <pc:docMk/>
            <pc:sldMk cId="1405346004" sldId="2076137378"/>
            <ac:spMk id="91" creationId="{0ADCCA64-1251-465D-92D2-6CE195B530F7}"/>
          </ac:spMkLst>
        </pc:spChg>
        <pc:spChg chg="mod">
          <ac:chgData name="Grabner, Andreas" userId="1036c6b9-e802-433d-a6ed-b0bb25da52a2" providerId="ADAL" clId="{175BCC0F-C3DF-4EED-B8BE-FC1C33232C8C}" dt="2021-09-17T15:33:32.082" v="4892" actId="14100"/>
          <ac:spMkLst>
            <pc:docMk/>
            <pc:sldMk cId="1405346004" sldId="2076137378"/>
            <ac:spMk id="94" creationId="{44209F4A-A94B-4B65-8F00-768ADBAA898E}"/>
          </ac:spMkLst>
        </pc:spChg>
        <pc:spChg chg="mod">
          <ac:chgData name="Grabner, Andreas" userId="1036c6b9-e802-433d-a6ed-b0bb25da52a2" providerId="ADAL" clId="{175BCC0F-C3DF-4EED-B8BE-FC1C33232C8C}" dt="2021-09-17T15:31:58.938" v="4878" actId="113"/>
          <ac:spMkLst>
            <pc:docMk/>
            <pc:sldMk cId="1405346004" sldId="2076137378"/>
            <ac:spMk id="109" creationId="{F45114E2-7D4E-422C-9FCC-2246E4AD2B6A}"/>
          </ac:spMkLst>
        </pc:spChg>
        <pc:grpChg chg="del">
          <ac:chgData name="Grabner, Andreas" userId="1036c6b9-e802-433d-a6ed-b0bb25da52a2" providerId="ADAL" clId="{175BCC0F-C3DF-4EED-B8BE-FC1C33232C8C}" dt="2021-09-17T11:23:05.778" v="1904" actId="165"/>
          <ac:grpSpMkLst>
            <pc:docMk/>
            <pc:sldMk cId="1405346004" sldId="2076137378"/>
            <ac:grpSpMk id="3" creationId="{351F06C4-CEEB-417D-946B-ED4FF0839A42}"/>
          </ac:grpSpMkLst>
        </pc:grpChg>
        <pc:grpChg chg="del">
          <ac:chgData name="Grabner, Andreas" userId="1036c6b9-e802-433d-a6ed-b0bb25da52a2" providerId="ADAL" clId="{175BCC0F-C3DF-4EED-B8BE-FC1C33232C8C}" dt="2021-09-17T11:04:55.158" v="1697" actId="478"/>
          <ac:grpSpMkLst>
            <pc:docMk/>
            <pc:sldMk cId="1405346004" sldId="2076137378"/>
            <ac:grpSpMk id="35" creationId="{A66A4074-563E-457E-8186-BF95E035AE13}"/>
          </ac:grpSpMkLst>
        </pc:grpChg>
        <pc:grpChg chg="del mod topLvl">
          <ac:chgData name="Grabner, Andreas" userId="1036c6b9-e802-433d-a6ed-b0bb25da52a2" providerId="ADAL" clId="{175BCC0F-C3DF-4EED-B8BE-FC1C33232C8C}" dt="2021-09-17T11:23:09.041" v="1905" actId="165"/>
          <ac:grpSpMkLst>
            <pc:docMk/>
            <pc:sldMk cId="1405346004" sldId="2076137378"/>
            <ac:grpSpMk id="67" creationId="{0A295425-C088-467D-9F48-806962B103F5}"/>
          </ac:grpSpMkLst>
        </pc:grpChg>
        <pc:grpChg chg="add mod">
          <ac:chgData name="Grabner, Andreas" userId="1036c6b9-e802-433d-a6ed-b0bb25da52a2" providerId="ADAL" clId="{175BCC0F-C3DF-4EED-B8BE-FC1C33232C8C}" dt="2021-09-17T11:01:15.792" v="1671" actId="14100"/>
          <ac:grpSpMkLst>
            <pc:docMk/>
            <pc:sldMk cId="1405346004" sldId="2076137378"/>
            <ac:grpSpMk id="68" creationId="{AE5A954D-22B1-44A0-ACA6-0A08314C2D17}"/>
          </ac:grpSpMkLst>
        </pc:grpChg>
        <pc:grpChg chg="mod">
          <ac:chgData name="Grabner, Andreas" userId="1036c6b9-e802-433d-a6ed-b0bb25da52a2" providerId="ADAL" clId="{175BCC0F-C3DF-4EED-B8BE-FC1C33232C8C}" dt="2021-09-17T10:59:36.901" v="1647"/>
          <ac:grpSpMkLst>
            <pc:docMk/>
            <pc:sldMk cId="1405346004" sldId="2076137378"/>
            <ac:grpSpMk id="69" creationId="{B2AD6B2D-FE3E-413F-9B89-72743BD50845}"/>
          </ac:grpSpMkLst>
        </pc:grpChg>
        <pc:grpChg chg="add mod">
          <ac:chgData name="Grabner, Andreas" userId="1036c6b9-e802-433d-a6ed-b0bb25da52a2" providerId="ADAL" clId="{175BCC0F-C3DF-4EED-B8BE-FC1C33232C8C}" dt="2021-09-17T13:41:10.575" v="3596"/>
          <ac:grpSpMkLst>
            <pc:docMk/>
            <pc:sldMk cId="1405346004" sldId="2076137378"/>
            <ac:grpSpMk id="79" creationId="{8C4A0268-ED99-4698-B1E3-AFE410267578}"/>
          </ac:grpSpMkLst>
        </pc:grpChg>
        <pc:grpChg chg="add mod">
          <ac:chgData name="Grabner, Andreas" userId="1036c6b9-e802-433d-a6ed-b0bb25da52a2" providerId="ADAL" clId="{175BCC0F-C3DF-4EED-B8BE-FC1C33232C8C}" dt="2021-09-17T13:41:10.575" v="3596"/>
          <ac:grpSpMkLst>
            <pc:docMk/>
            <pc:sldMk cId="1405346004" sldId="2076137378"/>
            <ac:grpSpMk id="82" creationId="{CD33BCDD-0ED5-4694-8929-8D1EAF3B9DB7}"/>
          </ac:grpSpMkLst>
        </pc:grpChg>
        <pc:grpChg chg="add mod">
          <ac:chgData name="Grabner, Andreas" userId="1036c6b9-e802-433d-a6ed-b0bb25da52a2" providerId="ADAL" clId="{175BCC0F-C3DF-4EED-B8BE-FC1C33232C8C}" dt="2021-09-17T15:20:38.312" v="4632" actId="1038"/>
          <ac:grpSpMkLst>
            <pc:docMk/>
            <pc:sldMk cId="1405346004" sldId="2076137378"/>
            <ac:grpSpMk id="85" creationId="{73F74314-AC9A-4D76-A929-4C6BF652878C}"/>
          </ac:grpSpMkLst>
        </pc:grpChg>
        <pc:grpChg chg="add mod">
          <ac:chgData name="Grabner, Andreas" userId="1036c6b9-e802-433d-a6ed-b0bb25da52a2" providerId="ADAL" clId="{175BCC0F-C3DF-4EED-B8BE-FC1C33232C8C}" dt="2021-09-17T13:41:10.575" v="3596"/>
          <ac:grpSpMkLst>
            <pc:docMk/>
            <pc:sldMk cId="1405346004" sldId="2076137378"/>
            <ac:grpSpMk id="88" creationId="{278FDEC6-ACA6-4525-B8C8-31B2459A6860}"/>
          </ac:grpSpMkLst>
        </pc:grpChg>
        <pc:grpChg chg="del">
          <ac:chgData name="Grabner, Andreas" userId="1036c6b9-e802-433d-a6ed-b0bb25da52a2" providerId="ADAL" clId="{175BCC0F-C3DF-4EED-B8BE-FC1C33232C8C}" dt="2021-09-17T11:00:23.324" v="1651" actId="478"/>
          <ac:grpSpMkLst>
            <pc:docMk/>
            <pc:sldMk cId="1405346004" sldId="2076137378"/>
            <ac:grpSpMk id="97" creationId="{690A3950-A2A8-471D-843E-42B6F280A074}"/>
          </ac:grpSpMkLst>
        </pc:grpChg>
        <pc:picChg chg="mod topLvl">
          <ac:chgData name="Grabner, Andreas" userId="1036c6b9-e802-433d-a6ed-b0bb25da52a2" providerId="ADAL" clId="{175BCC0F-C3DF-4EED-B8BE-FC1C33232C8C}" dt="2021-09-17T11:23:05.778" v="1904" actId="165"/>
          <ac:picMkLst>
            <pc:docMk/>
            <pc:sldMk cId="1405346004" sldId="2076137378"/>
            <ac:picMk id="2" creationId="{9F0D7A0A-64D3-482A-A6E1-04B9012D1BDA}"/>
          </ac:picMkLst>
        </pc:picChg>
        <pc:picChg chg="del">
          <ac:chgData name="Grabner, Andreas" userId="1036c6b9-e802-433d-a6ed-b0bb25da52a2" providerId="ADAL" clId="{175BCC0F-C3DF-4EED-B8BE-FC1C33232C8C}" dt="2021-09-17T10:57:03.552" v="1585" actId="478"/>
          <ac:picMkLst>
            <pc:docMk/>
            <pc:sldMk cId="1405346004" sldId="2076137378"/>
            <ac:picMk id="61" creationId="{FCA85BD4-4976-41A8-A32C-3D5F1E71AF7B}"/>
          </ac:picMkLst>
        </pc:picChg>
        <pc:picChg chg="mod topLvl">
          <ac:chgData name="Grabner, Andreas" userId="1036c6b9-e802-433d-a6ed-b0bb25da52a2" providerId="ADAL" clId="{175BCC0F-C3DF-4EED-B8BE-FC1C33232C8C}" dt="2021-09-17T11:23:09.041" v="1905" actId="165"/>
          <ac:picMkLst>
            <pc:docMk/>
            <pc:sldMk cId="1405346004" sldId="2076137378"/>
            <ac:picMk id="62" creationId="{474DB946-8F9D-4F6E-B8E9-DC081CB7D40E}"/>
          </ac:picMkLst>
        </pc:picChg>
        <pc:picChg chg="mod topLvl">
          <ac:chgData name="Grabner, Andreas" userId="1036c6b9-e802-433d-a6ed-b0bb25da52a2" providerId="ADAL" clId="{175BCC0F-C3DF-4EED-B8BE-FC1C33232C8C}" dt="2021-09-17T11:23:09.041" v="1905" actId="165"/>
          <ac:picMkLst>
            <pc:docMk/>
            <pc:sldMk cId="1405346004" sldId="2076137378"/>
            <ac:picMk id="63" creationId="{B4093C1C-AF7E-4912-B44E-8005C4570833}"/>
          </ac:picMkLst>
        </pc:picChg>
        <pc:picChg chg="mod topLvl">
          <ac:chgData name="Grabner, Andreas" userId="1036c6b9-e802-433d-a6ed-b0bb25da52a2" providerId="ADAL" clId="{175BCC0F-C3DF-4EED-B8BE-FC1C33232C8C}" dt="2021-09-17T11:23:09.041" v="1905" actId="165"/>
          <ac:picMkLst>
            <pc:docMk/>
            <pc:sldMk cId="1405346004" sldId="2076137378"/>
            <ac:picMk id="64" creationId="{F116C731-9C57-4547-9B13-59F6E6CA9B8E}"/>
          </ac:picMkLst>
        </pc:picChg>
        <pc:picChg chg="mod topLvl">
          <ac:chgData name="Grabner, Andreas" userId="1036c6b9-e802-433d-a6ed-b0bb25da52a2" providerId="ADAL" clId="{175BCC0F-C3DF-4EED-B8BE-FC1C33232C8C}" dt="2021-09-17T11:23:09.041" v="1905" actId="165"/>
          <ac:picMkLst>
            <pc:docMk/>
            <pc:sldMk cId="1405346004" sldId="2076137378"/>
            <ac:picMk id="66" creationId="{72929DB4-3E63-4DE8-B99A-B30BE8C100A1}"/>
          </ac:picMkLst>
        </pc:picChg>
        <pc:picChg chg="mod">
          <ac:chgData name="Grabner, Andreas" userId="1036c6b9-e802-433d-a6ed-b0bb25da52a2" providerId="ADAL" clId="{175BCC0F-C3DF-4EED-B8BE-FC1C33232C8C}" dt="2021-09-17T15:07:34.329" v="4543" actId="1038"/>
          <ac:picMkLst>
            <pc:docMk/>
            <pc:sldMk cId="1405346004" sldId="2076137378"/>
            <ac:picMk id="106" creationId="{A6D4F3C3-0E74-4479-83B8-A44057F3BEC3}"/>
          </ac:picMkLst>
        </pc:picChg>
        <pc:picChg chg="mod">
          <ac:chgData name="Grabner, Andreas" userId="1036c6b9-e802-433d-a6ed-b0bb25da52a2" providerId="ADAL" clId="{175BCC0F-C3DF-4EED-B8BE-FC1C33232C8C}" dt="2021-09-17T15:07:34.329" v="4543" actId="1038"/>
          <ac:picMkLst>
            <pc:docMk/>
            <pc:sldMk cId="1405346004" sldId="2076137378"/>
            <ac:picMk id="107" creationId="{58D9118D-7141-4D5F-8971-54F6C53C72D7}"/>
          </ac:picMkLst>
        </pc:picChg>
        <pc:cxnChg chg="mod">
          <ac:chgData name="Grabner, Andreas" userId="1036c6b9-e802-433d-a6ed-b0bb25da52a2" providerId="ADAL" clId="{175BCC0F-C3DF-4EED-B8BE-FC1C33232C8C}" dt="2021-09-17T15:20:38.312" v="4632" actId="1038"/>
          <ac:cxnSpMkLst>
            <pc:docMk/>
            <pc:sldMk cId="1405346004" sldId="2076137378"/>
            <ac:cxnSpMk id="49" creationId="{47FD6699-177B-4D6A-94ED-E056CA076D33}"/>
          </ac:cxnSpMkLst>
        </pc:cxnChg>
        <pc:cxnChg chg="add mod">
          <ac:chgData name="Grabner, Andreas" userId="1036c6b9-e802-433d-a6ed-b0bb25da52a2" providerId="ADAL" clId="{175BCC0F-C3DF-4EED-B8BE-FC1C33232C8C}" dt="2021-09-17T15:20:38.312" v="4632" actId="1038"/>
          <ac:cxnSpMkLst>
            <pc:docMk/>
            <pc:sldMk cId="1405346004" sldId="2076137378"/>
            <ac:cxnSpMk id="65" creationId="{11A7CE99-7060-4069-A043-79907EC7B91F}"/>
          </ac:cxnSpMkLst>
        </pc:cxnChg>
        <pc:cxnChg chg="mod">
          <ac:chgData name="Grabner, Andreas" userId="1036c6b9-e802-433d-a6ed-b0bb25da52a2" providerId="ADAL" clId="{175BCC0F-C3DF-4EED-B8BE-FC1C33232C8C}" dt="2021-09-17T15:20:38.312" v="4632" actId="1038"/>
          <ac:cxnSpMkLst>
            <pc:docMk/>
            <pc:sldMk cId="1405346004" sldId="2076137378"/>
            <ac:cxnSpMk id="70" creationId="{613AB663-5EB8-4C4B-A264-51B9CBC9BE11}"/>
          </ac:cxnSpMkLst>
        </pc:cxnChg>
        <pc:cxnChg chg="mod">
          <ac:chgData name="Grabner, Andreas" userId="1036c6b9-e802-433d-a6ed-b0bb25da52a2" providerId="ADAL" clId="{175BCC0F-C3DF-4EED-B8BE-FC1C33232C8C}" dt="2021-09-17T11:00:40.494" v="1654" actId="14100"/>
          <ac:cxnSpMkLst>
            <pc:docMk/>
            <pc:sldMk cId="1405346004" sldId="2076137378"/>
            <ac:cxnSpMk id="72" creationId="{C367BDCC-F52B-413D-8F34-4371D25C30A7}"/>
          </ac:cxnSpMkLst>
        </pc:cxnChg>
        <pc:cxnChg chg="add mod">
          <ac:chgData name="Grabner, Andreas" userId="1036c6b9-e802-433d-a6ed-b0bb25da52a2" providerId="ADAL" clId="{175BCC0F-C3DF-4EED-B8BE-FC1C33232C8C}" dt="2021-09-17T15:20:38.312" v="4632" actId="1038"/>
          <ac:cxnSpMkLst>
            <pc:docMk/>
            <pc:sldMk cId="1405346004" sldId="2076137378"/>
            <ac:cxnSpMk id="73" creationId="{4F174DFF-B237-4BD6-83DF-DC239FDDA6F8}"/>
          </ac:cxnSpMkLst>
        </pc:cxnChg>
        <pc:cxnChg chg="mod">
          <ac:chgData name="Grabner, Andreas" userId="1036c6b9-e802-433d-a6ed-b0bb25da52a2" providerId="ADAL" clId="{175BCC0F-C3DF-4EED-B8BE-FC1C33232C8C}" dt="2021-09-17T11:00:23.324" v="1651" actId="478"/>
          <ac:cxnSpMkLst>
            <pc:docMk/>
            <pc:sldMk cId="1405346004" sldId="2076137378"/>
            <ac:cxnSpMk id="99" creationId="{18F0D9AE-2540-49A9-B26C-8EB083D0597B}"/>
          </ac:cxnSpMkLst>
        </pc:cxnChg>
      </pc:sldChg>
      <pc:sldChg chg="addSp delSp modSp add mod delAnim modAnim">
        <pc:chgData name="Grabner, Andreas" userId="1036c6b9-e802-433d-a6ed-b0bb25da52a2" providerId="ADAL" clId="{175BCC0F-C3DF-4EED-B8BE-FC1C33232C8C}" dt="2021-09-17T15:33:17.923" v="4889" actId="14100"/>
        <pc:sldMkLst>
          <pc:docMk/>
          <pc:sldMk cId="4162775546" sldId="2076137379"/>
        </pc:sldMkLst>
        <pc:spChg chg="mod">
          <ac:chgData name="Grabner, Andreas" userId="1036c6b9-e802-433d-a6ed-b0bb25da52a2" providerId="ADAL" clId="{175BCC0F-C3DF-4EED-B8BE-FC1C33232C8C}" dt="2021-09-17T15:20:27.418" v="4602" actId="1038"/>
          <ac:spMkLst>
            <pc:docMk/>
            <pc:sldMk cId="4162775546" sldId="2076137379"/>
            <ac:spMk id="11" creationId="{D11AC209-2C27-4696-B178-B8D065166ABC}"/>
          </ac:spMkLst>
        </pc:spChg>
        <pc:spChg chg="mod">
          <ac:chgData name="Grabner, Andreas" userId="1036c6b9-e802-433d-a6ed-b0bb25da52a2" providerId="ADAL" clId="{175BCC0F-C3DF-4EED-B8BE-FC1C33232C8C}" dt="2021-09-17T15:20:27.418" v="4602" actId="1038"/>
          <ac:spMkLst>
            <pc:docMk/>
            <pc:sldMk cId="4162775546" sldId="2076137379"/>
            <ac:spMk id="12" creationId="{129DC714-F22A-438D-9C87-998E3857C33E}"/>
          </ac:spMkLst>
        </pc:spChg>
        <pc:spChg chg="mod">
          <ac:chgData name="Grabner, Andreas" userId="1036c6b9-e802-433d-a6ed-b0bb25da52a2" providerId="ADAL" clId="{175BCC0F-C3DF-4EED-B8BE-FC1C33232C8C}" dt="2021-09-17T15:20:27.418" v="4602" actId="1038"/>
          <ac:spMkLst>
            <pc:docMk/>
            <pc:sldMk cId="4162775546" sldId="2076137379"/>
            <ac:spMk id="13" creationId="{FC7C7199-8E53-4A78-A165-735906828479}"/>
          </ac:spMkLst>
        </pc:spChg>
        <pc:spChg chg="mod">
          <ac:chgData name="Grabner, Andreas" userId="1036c6b9-e802-433d-a6ed-b0bb25da52a2" providerId="ADAL" clId="{175BCC0F-C3DF-4EED-B8BE-FC1C33232C8C}" dt="2021-09-17T15:20:27.418" v="4602" actId="1038"/>
          <ac:spMkLst>
            <pc:docMk/>
            <pc:sldMk cId="4162775546" sldId="2076137379"/>
            <ac:spMk id="14" creationId="{484D6A92-BF07-40A1-8222-7E3DB2BA2E9F}"/>
          </ac:spMkLst>
        </pc:spChg>
        <pc:spChg chg="mod">
          <ac:chgData name="Grabner, Andreas" userId="1036c6b9-e802-433d-a6ed-b0bb25da52a2" providerId="ADAL" clId="{175BCC0F-C3DF-4EED-B8BE-FC1C33232C8C}" dt="2021-09-17T11:41:29.257" v="2158" actId="20577"/>
          <ac:spMkLst>
            <pc:docMk/>
            <pc:sldMk cId="4162775546" sldId="2076137379"/>
            <ac:spMk id="29" creationId="{8130EE9D-65F6-4144-8676-07DF4BFA2883}"/>
          </ac:spMkLst>
        </pc:spChg>
        <pc:spChg chg="mod">
          <ac:chgData name="Grabner, Andreas" userId="1036c6b9-e802-433d-a6ed-b0bb25da52a2" providerId="ADAL" clId="{175BCC0F-C3DF-4EED-B8BE-FC1C33232C8C}" dt="2021-09-17T13:39:58.578" v="3587" actId="164"/>
          <ac:spMkLst>
            <pc:docMk/>
            <pc:sldMk cId="4162775546" sldId="2076137379"/>
            <ac:spMk id="31" creationId="{680DE905-B8B4-45B4-9572-45952F93800E}"/>
          </ac:spMkLst>
        </pc:spChg>
        <pc:spChg chg="mod">
          <ac:chgData name="Grabner, Andreas" userId="1036c6b9-e802-433d-a6ed-b0bb25da52a2" providerId="ADAL" clId="{175BCC0F-C3DF-4EED-B8BE-FC1C33232C8C}" dt="2021-09-17T13:40:05.835" v="3589" actId="164"/>
          <ac:spMkLst>
            <pc:docMk/>
            <pc:sldMk cId="4162775546" sldId="2076137379"/>
            <ac:spMk id="32" creationId="{1D1EF7A7-2528-4110-8238-488F531363D6}"/>
          </ac:spMkLst>
        </pc:spChg>
        <pc:spChg chg="mod">
          <ac:chgData name="Grabner, Andreas" userId="1036c6b9-e802-433d-a6ed-b0bb25da52a2" providerId="ADAL" clId="{175BCC0F-C3DF-4EED-B8BE-FC1C33232C8C}" dt="2021-09-17T11:41:38.726" v="2169" actId="20577"/>
          <ac:spMkLst>
            <pc:docMk/>
            <pc:sldMk cId="4162775546" sldId="2076137379"/>
            <ac:spMk id="33" creationId="{4327C513-094E-4AAC-A2A4-647B2945B130}"/>
          </ac:spMkLst>
        </pc:spChg>
        <pc:spChg chg="mod topLvl">
          <ac:chgData name="Grabner, Andreas" userId="1036c6b9-e802-433d-a6ed-b0bb25da52a2" providerId="ADAL" clId="{175BCC0F-C3DF-4EED-B8BE-FC1C33232C8C}" dt="2021-09-17T11:15:21.076" v="1826" actId="165"/>
          <ac:spMkLst>
            <pc:docMk/>
            <pc:sldMk cId="4162775546" sldId="2076137379"/>
            <ac:spMk id="34" creationId="{77892DD5-38FD-41B5-902E-1BEBA13B0D8A}"/>
          </ac:spMkLst>
        </pc:spChg>
        <pc:spChg chg="mod">
          <ac:chgData name="Grabner, Andreas" userId="1036c6b9-e802-433d-a6ed-b0bb25da52a2" providerId="ADAL" clId="{175BCC0F-C3DF-4EED-B8BE-FC1C33232C8C}" dt="2021-09-17T13:32:01.443" v="3460" actId="20577"/>
          <ac:spMkLst>
            <pc:docMk/>
            <pc:sldMk cId="4162775546" sldId="2076137379"/>
            <ac:spMk id="38" creationId="{93E1797F-F9E1-4E53-94FA-DFBCB2402E71}"/>
          </ac:spMkLst>
        </pc:spChg>
        <pc:spChg chg="mod">
          <ac:chgData name="Grabner, Andreas" userId="1036c6b9-e802-433d-a6ed-b0bb25da52a2" providerId="ADAL" clId="{175BCC0F-C3DF-4EED-B8BE-FC1C33232C8C}" dt="2021-09-17T13:40:09.653" v="3590" actId="164"/>
          <ac:spMkLst>
            <pc:docMk/>
            <pc:sldMk cId="4162775546" sldId="2076137379"/>
            <ac:spMk id="47" creationId="{8DC50CEB-7213-4AB6-8554-D8EEE9AA59E8}"/>
          </ac:spMkLst>
        </pc:spChg>
        <pc:spChg chg="mod">
          <ac:chgData name="Grabner, Andreas" userId="1036c6b9-e802-433d-a6ed-b0bb25da52a2" providerId="ADAL" clId="{175BCC0F-C3DF-4EED-B8BE-FC1C33232C8C}" dt="2021-09-17T13:40:02.174" v="3588" actId="164"/>
          <ac:spMkLst>
            <pc:docMk/>
            <pc:sldMk cId="4162775546" sldId="2076137379"/>
            <ac:spMk id="48" creationId="{94CECF72-FAA8-42E5-A9E5-1D640D847353}"/>
          </ac:spMkLst>
        </pc:spChg>
        <pc:spChg chg="del">
          <ac:chgData name="Grabner, Andreas" userId="1036c6b9-e802-433d-a6ed-b0bb25da52a2" providerId="ADAL" clId="{175BCC0F-C3DF-4EED-B8BE-FC1C33232C8C}" dt="2021-09-17T13:27:46.299" v="3377" actId="478"/>
          <ac:spMkLst>
            <pc:docMk/>
            <pc:sldMk cId="4162775546" sldId="2076137379"/>
            <ac:spMk id="55" creationId="{07CADB52-02A2-418E-820F-A8227047232E}"/>
          </ac:spMkLst>
        </pc:spChg>
        <pc:spChg chg="mod">
          <ac:chgData name="Grabner, Andreas" userId="1036c6b9-e802-433d-a6ed-b0bb25da52a2" providerId="ADAL" clId="{175BCC0F-C3DF-4EED-B8BE-FC1C33232C8C}" dt="2021-09-17T15:06:21.758" v="4473" actId="14100"/>
          <ac:spMkLst>
            <pc:docMk/>
            <pc:sldMk cId="4162775546" sldId="2076137379"/>
            <ac:spMk id="58" creationId="{7CE8767A-7DC6-418A-9418-71D79F8EDA03}"/>
          </ac:spMkLst>
        </pc:spChg>
        <pc:spChg chg="del">
          <ac:chgData name="Grabner, Andreas" userId="1036c6b9-e802-433d-a6ed-b0bb25da52a2" providerId="ADAL" clId="{175BCC0F-C3DF-4EED-B8BE-FC1C33232C8C}" dt="2021-09-17T11:48:29.540" v="2309" actId="478"/>
          <ac:spMkLst>
            <pc:docMk/>
            <pc:sldMk cId="4162775546" sldId="2076137379"/>
            <ac:spMk id="59" creationId="{46AAC923-4B22-47A0-9B77-55663C03B561}"/>
          </ac:spMkLst>
        </pc:spChg>
        <pc:spChg chg="add mod">
          <ac:chgData name="Grabner, Andreas" userId="1036c6b9-e802-433d-a6ed-b0bb25da52a2" providerId="ADAL" clId="{175BCC0F-C3DF-4EED-B8BE-FC1C33232C8C}" dt="2021-09-17T13:39:58.578" v="3587" actId="164"/>
          <ac:spMkLst>
            <pc:docMk/>
            <pc:sldMk cId="4162775546" sldId="2076137379"/>
            <ac:spMk id="70" creationId="{BC0D4060-734E-4B8C-B56F-21B975B7CFE1}"/>
          </ac:spMkLst>
        </pc:spChg>
        <pc:spChg chg="mod">
          <ac:chgData name="Grabner, Andreas" userId="1036c6b9-e802-433d-a6ed-b0bb25da52a2" providerId="ADAL" clId="{175BCC0F-C3DF-4EED-B8BE-FC1C33232C8C}" dt="2021-09-17T11:45:11.420" v="2282" actId="1076"/>
          <ac:spMkLst>
            <pc:docMk/>
            <pc:sldMk cId="4162775546" sldId="2076137379"/>
            <ac:spMk id="81" creationId="{46D86722-B0DA-4BF3-AA8C-0165BA0539C1}"/>
          </ac:spMkLst>
        </pc:spChg>
        <pc:spChg chg="add mod">
          <ac:chgData name="Grabner, Andreas" userId="1036c6b9-e802-433d-a6ed-b0bb25da52a2" providerId="ADAL" clId="{175BCC0F-C3DF-4EED-B8BE-FC1C33232C8C}" dt="2021-09-17T13:29:44.632" v="3428"/>
          <ac:spMkLst>
            <pc:docMk/>
            <pc:sldMk cId="4162775546" sldId="2076137379"/>
            <ac:spMk id="90" creationId="{2AB858D6-AF65-415F-B243-4169B5ED05D0}"/>
          </ac:spMkLst>
        </pc:spChg>
        <pc:spChg chg="add mod">
          <ac:chgData name="Grabner, Andreas" userId="1036c6b9-e802-433d-a6ed-b0bb25da52a2" providerId="ADAL" clId="{175BCC0F-C3DF-4EED-B8BE-FC1C33232C8C}" dt="2021-09-17T13:29:44.632" v="3428"/>
          <ac:spMkLst>
            <pc:docMk/>
            <pc:sldMk cId="4162775546" sldId="2076137379"/>
            <ac:spMk id="91" creationId="{B40B9A8B-7FDA-4E60-A37D-FB3391C9A661}"/>
          </ac:spMkLst>
        </pc:spChg>
        <pc:spChg chg="add mod">
          <ac:chgData name="Grabner, Andreas" userId="1036c6b9-e802-433d-a6ed-b0bb25da52a2" providerId="ADAL" clId="{175BCC0F-C3DF-4EED-B8BE-FC1C33232C8C}" dt="2021-09-17T13:40:02.174" v="3588" actId="164"/>
          <ac:spMkLst>
            <pc:docMk/>
            <pc:sldMk cId="4162775546" sldId="2076137379"/>
            <ac:spMk id="93" creationId="{13744531-524D-4AED-B40E-A4EFC2C4D2D7}"/>
          </ac:spMkLst>
        </pc:spChg>
        <pc:spChg chg="mod">
          <ac:chgData name="Grabner, Andreas" userId="1036c6b9-e802-433d-a6ed-b0bb25da52a2" providerId="ADAL" clId="{175BCC0F-C3DF-4EED-B8BE-FC1C33232C8C}" dt="2021-09-17T15:33:17.923" v="4889" actId="14100"/>
          <ac:spMkLst>
            <pc:docMk/>
            <pc:sldMk cId="4162775546" sldId="2076137379"/>
            <ac:spMk id="94" creationId="{44209F4A-A94B-4B65-8F00-768ADBAA898E}"/>
          </ac:spMkLst>
        </pc:spChg>
        <pc:spChg chg="add mod">
          <ac:chgData name="Grabner, Andreas" userId="1036c6b9-e802-433d-a6ed-b0bb25da52a2" providerId="ADAL" clId="{175BCC0F-C3DF-4EED-B8BE-FC1C33232C8C}" dt="2021-09-17T13:40:05.835" v="3589" actId="164"/>
          <ac:spMkLst>
            <pc:docMk/>
            <pc:sldMk cId="4162775546" sldId="2076137379"/>
            <ac:spMk id="95" creationId="{64925CE5-208C-4BBF-B8D9-508EE2D00205}"/>
          </ac:spMkLst>
        </pc:spChg>
        <pc:spChg chg="add mod">
          <ac:chgData name="Grabner, Andreas" userId="1036c6b9-e802-433d-a6ed-b0bb25da52a2" providerId="ADAL" clId="{175BCC0F-C3DF-4EED-B8BE-FC1C33232C8C}" dt="2021-09-17T13:40:09.653" v="3590" actId="164"/>
          <ac:spMkLst>
            <pc:docMk/>
            <pc:sldMk cId="4162775546" sldId="2076137379"/>
            <ac:spMk id="96" creationId="{B9BBAD0A-1683-4679-B05D-256D514F3D23}"/>
          </ac:spMkLst>
        </pc:spChg>
        <pc:spChg chg="mod ord">
          <ac:chgData name="Grabner, Andreas" userId="1036c6b9-e802-433d-a6ed-b0bb25da52a2" providerId="ADAL" clId="{175BCC0F-C3DF-4EED-B8BE-FC1C33232C8C}" dt="2021-09-17T15:19:11.727" v="4565" actId="167"/>
          <ac:spMkLst>
            <pc:docMk/>
            <pc:sldMk cId="4162775546" sldId="2076137379"/>
            <ac:spMk id="100" creationId="{B2F64527-EFD6-406D-AECE-BBE05A5CC6AC}"/>
          </ac:spMkLst>
        </pc:spChg>
        <pc:spChg chg="add del mod">
          <ac:chgData name="Grabner, Andreas" userId="1036c6b9-e802-433d-a6ed-b0bb25da52a2" providerId="ADAL" clId="{175BCC0F-C3DF-4EED-B8BE-FC1C33232C8C}" dt="2021-09-17T15:06:25.133" v="4474" actId="478"/>
          <ac:spMkLst>
            <pc:docMk/>
            <pc:sldMk cId="4162775546" sldId="2076137379"/>
            <ac:spMk id="102" creationId="{109EDDD7-77C1-4620-B427-521DA228EB1A}"/>
          </ac:spMkLst>
        </pc:spChg>
        <pc:spChg chg="mod">
          <ac:chgData name="Grabner, Andreas" userId="1036c6b9-e802-433d-a6ed-b0bb25da52a2" providerId="ADAL" clId="{175BCC0F-C3DF-4EED-B8BE-FC1C33232C8C}" dt="2021-09-17T15:31:53.389" v="4876" actId="113"/>
          <ac:spMkLst>
            <pc:docMk/>
            <pc:sldMk cId="4162775546" sldId="2076137379"/>
            <ac:spMk id="109" creationId="{F45114E2-7D4E-422C-9FCC-2246E4AD2B6A}"/>
          </ac:spMkLst>
        </pc:spChg>
        <pc:grpChg chg="del">
          <ac:chgData name="Grabner, Andreas" userId="1036c6b9-e802-433d-a6ed-b0bb25da52a2" providerId="ADAL" clId="{175BCC0F-C3DF-4EED-B8BE-FC1C33232C8C}" dt="2021-09-17T11:15:14.091" v="1825" actId="165"/>
          <ac:grpSpMkLst>
            <pc:docMk/>
            <pc:sldMk cId="4162775546" sldId="2076137379"/>
            <ac:grpSpMk id="3" creationId="{351F06C4-CEEB-417D-946B-ED4FF0839A42}"/>
          </ac:grpSpMkLst>
        </pc:grpChg>
        <pc:grpChg chg="add mod ord">
          <ac:chgData name="Grabner, Andreas" userId="1036c6b9-e802-433d-a6ed-b0bb25da52a2" providerId="ADAL" clId="{175BCC0F-C3DF-4EED-B8BE-FC1C33232C8C}" dt="2021-09-17T15:19:30.526" v="4568" actId="166"/>
          <ac:grpSpMkLst>
            <pc:docMk/>
            <pc:sldMk cId="4162775546" sldId="2076137379"/>
            <ac:grpSpMk id="7" creationId="{E765CFFE-BC55-453E-A65A-A8FDE049DCD2}"/>
          </ac:grpSpMkLst>
        </pc:grpChg>
        <pc:grpChg chg="del">
          <ac:chgData name="Grabner, Andreas" userId="1036c6b9-e802-433d-a6ed-b0bb25da52a2" providerId="ADAL" clId="{175BCC0F-C3DF-4EED-B8BE-FC1C33232C8C}" dt="2021-09-17T11:13:30.899" v="1818" actId="478"/>
          <ac:grpSpMkLst>
            <pc:docMk/>
            <pc:sldMk cId="4162775546" sldId="2076137379"/>
            <ac:grpSpMk id="35" creationId="{A66A4074-563E-457E-8186-BF95E035AE13}"/>
          </ac:grpSpMkLst>
        </pc:grpChg>
        <pc:grpChg chg="mod">
          <ac:chgData name="Grabner, Andreas" userId="1036c6b9-e802-433d-a6ed-b0bb25da52a2" providerId="ADAL" clId="{175BCC0F-C3DF-4EED-B8BE-FC1C33232C8C}" dt="2021-09-17T11:18:07.372" v="1842" actId="164"/>
          <ac:grpSpMkLst>
            <pc:docMk/>
            <pc:sldMk cId="4162775546" sldId="2076137379"/>
            <ac:grpSpMk id="36" creationId="{5848F05B-D2B3-4970-AC2E-7F728E016707}"/>
          </ac:grpSpMkLst>
        </pc:grpChg>
        <pc:grpChg chg="add mod">
          <ac:chgData name="Grabner, Andreas" userId="1036c6b9-e802-433d-a6ed-b0bb25da52a2" providerId="ADAL" clId="{175BCC0F-C3DF-4EED-B8BE-FC1C33232C8C}" dt="2021-09-17T11:44:15.408" v="2259" actId="164"/>
          <ac:grpSpMkLst>
            <pc:docMk/>
            <pc:sldMk cId="4162775546" sldId="2076137379"/>
            <ac:grpSpMk id="41" creationId="{645673C6-F1A0-45CE-BC4C-294128ECDB09}"/>
          </ac:grpSpMkLst>
        </pc:grpChg>
        <pc:grpChg chg="del mod topLvl">
          <ac:chgData name="Grabner, Andreas" userId="1036c6b9-e802-433d-a6ed-b0bb25da52a2" providerId="ADAL" clId="{175BCC0F-C3DF-4EED-B8BE-FC1C33232C8C}" dt="2021-09-17T11:15:21.076" v="1826" actId="165"/>
          <ac:grpSpMkLst>
            <pc:docMk/>
            <pc:sldMk cId="4162775546" sldId="2076137379"/>
            <ac:grpSpMk id="67" creationId="{0A295425-C088-467D-9F48-806962B103F5}"/>
          </ac:grpSpMkLst>
        </pc:grpChg>
        <pc:grpChg chg="add mod">
          <ac:chgData name="Grabner, Andreas" userId="1036c6b9-e802-433d-a6ed-b0bb25da52a2" providerId="ADAL" clId="{175BCC0F-C3DF-4EED-B8BE-FC1C33232C8C}" dt="2021-09-17T13:39:58.578" v="3587" actId="164"/>
          <ac:grpSpMkLst>
            <pc:docMk/>
            <pc:sldMk cId="4162775546" sldId="2076137379"/>
            <ac:grpSpMk id="71" creationId="{9BE5A6D3-0107-4456-80F5-A2E1DC912B06}"/>
          </ac:grpSpMkLst>
        </pc:grpChg>
        <pc:grpChg chg="add del mod">
          <ac:chgData name="Grabner, Andreas" userId="1036c6b9-e802-433d-a6ed-b0bb25da52a2" providerId="ADAL" clId="{175BCC0F-C3DF-4EED-B8BE-FC1C33232C8C}" dt="2021-09-17T11:45:23.240" v="2285" actId="478"/>
          <ac:grpSpMkLst>
            <pc:docMk/>
            <pc:sldMk cId="4162775546" sldId="2076137379"/>
            <ac:grpSpMk id="72" creationId="{5B910245-597B-42F6-8A50-230EEBE0C67A}"/>
          </ac:grpSpMkLst>
        </pc:grpChg>
        <pc:grpChg chg="mod topLvl">
          <ac:chgData name="Grabner, Andreas" userId="1036c6b9-e802-433d-a6ed-b0bb25da52a2" providerId="ADAL" clId="{175BCC0F-C3DF-4EED-B8BE-FC1C33232C8C}" dt="2021-09-17T11:45:39.185" v="2287" actId="1076"/>
          <ac:grpSpMkLst>
            <pc:docMk/>
            <pc:sldMk cId="4162775546" sldId="2076137379"/>
            <ac:grpSpMk id="73" creationId="{FA900FB7-95AC-46CF-99AB-EEB88B7C2878}"/>
          </ac:grpSpMkLst>
        </pc:grpChg>
        <pc:grpChg chg="mod">
          <ac:chgData name="Grabner, Andreas" userId="1036c6b9-e802-433d-a6ed-b0bb25da52a2" providerId="ADAL" clId="{175BCC0F-C3DF-4EED-B8BE-FC1C33232C8C}" dt="2021-09-17T11:44:47.268" v="2264"/>
          <ac:grpSpMkLst>
            <pc:docMk/>
            <pc:sldMk cId="4162775546" sldId="2076137379"/>
            <ac:grpSpMk id="79" creationId="{C2CC478B-9A0E-4E01-AA72-E95D01C5DF3A}"/>
          </ac:grpSpMkLst>
        </pc:grpChg>
        <pc:grpChg chg="add mod">
          <ac:chgData name="Grabner, Andreas" userId="1036c6b9-e802-433d-a6ed-b0bb25da52a2" providerId="ADAL" clId="{175BCC0F-C3DF-4EED-B8BE-FC1C33232C8C}" dt="2021-09-17T13:40:02.174" v="3588" actId="164"/>
          <ac:grpSpMkLst>
            <pc:docMk/>
            <pc:sldMk cId="4162775546" sldId="2076137379"/>
            <ac:grpSpMk id="83" creationId="{FDA2CD53-CD48-46F7-9757-A0A3755D6E60}"/>
          </ac:grpSpMkLst>
        </pc:grpChg>
        <pc:grpChg chg="add mod">
          <ac:chgData name="Grabner, Andreas" userId="1036c6b9-e802-433d-a6ed-b0bb25da52a2" providerId="ADAL" clId="{175BCC0F-C3DF-4EED-B8BE-FC1C33232C8C}" dt="2021-09-17T15:20:27.418" v="4602" actId="1038"/>
          <ac:grpSpMkLst>
            <pc:docMk/>
            <pc:sldMk cId="4162775546" sldId="2076137379"/>
            <ac:grpSpMk id="84" creationId="{D0224AC5-9C1A-484B-9E47-30F432C2678E}"/>
          </ac:grpSpMkLst>
        </pc:grpChg>
        <pc:grpChg chg="add mod">
          <ac:chgData name="Grabner, Andreas" userId="1036c6b9-e802-433d-a6ed-b0bb25da52a2" providerId="ADAL" clId="{175BCC0F-C3DF-4EED-B8BE-FC1C33232C8C}" dt="2021-09-17T13:40:09.653" v="3590" actId="164"/>
          <ac:grpSpMkLst>
            <pc:docMk/>
            <pc:sldMk cId="4162775546" sldId="2076137379"/>
            <ac:grpSpMk id="85" creationId="{A8D70440-6083-40EB-805D-7CFD6FB3096C}"/>
          </ac:grpSpMkLst>
        </pc:grpChg>
        <pc:grpChg chg="mod">
          <ac:chgData name="Grabner, Andreas" userId="1036c6b9-e802-433d-a6ed-b0bb25da52a2" providerId="ADAL" clId="{175BCC0F-C3DF-4EED-B8BE-FC1C33232C8C}" dt="2021-09-17T11:44:15.408" v="2259" actId="164"/>
          <ac:grpSpMkLst>
            <pc:docMk/>
            <pc:sldMk cId="4162775546" sldId="2076137379"/>
            <ac:grpSpMk id="97" creationId="{690A3950-A2A8-471D-843E-42B6F280A074}"/>
          </ac:grpSpMkLst>
        </pc:grpChg>
        <pc:picChg chg="mod topLvl">
          <ac:chgData name="Grabner, Andreas" userId="1036c6b9-e802-433d-a6ed-b0bb25da52a2" providerId="ADAL" clId="{175BCC0F-C3DF-4EED-B8BE-FC1C33232C8C}" dt="2021-09-17T11:15:14.091" v="1825" actId="165"/>
          <ac:picMkLst>
            <pc:docMk/>
            <pc:sldMk cId="4162775546" sldId="2076137379"/>
            <ac:picMk id="2" creationId="{9F0D7A0A-64D3-482A-A6E1-04B9012D1BDA}"/>
          </ac:picMkLst>
        </pc:picChg>
        <pc:picChg chg="mod topLvl">
          <ac:chgData name="Grabner, Andreas" userId="1036c6b9-e802-433d-a6ed-b0bb25da52a2" providerId="ADAL" clId="{175BCC0F-C3DF-4EED-B8BE-FC1C33232C8C}" dt="2021-09-17T11:15:21.076" v="1826" actId="165"/>
          <ac:picMkLst>
            <pc:docMk/>
            <pc:sldMk cId="4162775546" sldId="2076137379"/>
            <ac:picMk id="62" creationId="{474DB946-8F9D-4F6E-B8E9-DC081CB7D40E}"/>
          </ac:picMkLst>
        </pc:picChg>
        <pc:picChg chg="mod topLvl">
          <ac:chgData name="Grabner, Andreas" userId="1036c6b9-e802-433d-a6ed-b0bb25da52a2" providerId="ADAL" clId="{175BCC0F-C3DF-4EED-B8BE-FC1C33232C8C}" dt="2021-09-17T11:15:21.076" v="1826" actId="165"/>
          <ac:picMkLst>
            <pc:docMk/>
            <pc:sldMk cId="4162775546" sldId="2076137379"/>
            <ac:picMk id="63" creationId="{B4093C1C-AF7E-4912-B44E-8005C4570833}"/>
          </ac:picMkLst>
        </pc:picChg>
        <pc:picChg chg="mod topLvl">
          <ac:chgData name="Grabner, Andreas" userId="1036c6b9-e802-433d-a6ed-b0bb25da52a2" providerId="ADAL" clId="{175BCC0F-C3DF-4EED-B8BE-FC1C33232C8C}" dt="2021-09-17T11:15:21.076" v="1826" actId="165"/>
          <ac:picMkLst>
            <pc:docMk/>
            <pc:sldMk cId="4162775546" sldId="2076137379"/>
            <ac:picMk id="64" creationId="{F116C731-9C57-4547-9B13-59F6E6CA9B8E}"/>
          </ac:picMkLst>
        </pc:picChg>
        <pc:picChg chg="mod topLvl">
          <ac:chgData name="Grabner, Andreas" userId="1036c6b9-e802-433d-a6ed-b0bb25da52a2" providerId="ADAL" clId="{175BCC0F-C3DF-4EED-B8BE-FC1C33232C8C}" dt="2021-09-17T11:15:21.076" v="1826" actId="165"/>
          <ac:picMkLst>
            <pc:docMk/>
            <pc:sldMk cId="4162775546" sldId="2076137379"/>
            <ac:picMk id="66" creationId="{72929DB4-3E63-4DE8-B99A-B30BE8C100A1}"/>
          </ac:picMkLst>
        </pc:picChg>
        <pc:picChg chg="mod">
          <ac:chgData name="Grabner, Andreas" userId="1036c6b9-e802-433d-a6ed-b0bb25da52a2" providerId="ADAL" clId="{175BCC0F-C3DF-4EED-B8BE-FC1C33232C8C}" dt="2021-09-17T15:07:03.753" v="4521" actId="1037"/>
          <ac:picMkLst>
            <pc:docMk/>
            <pc:sldMk cId="4162775546" sldId="2076137379"/>
            <ac:picMk id="106" creationId="{A6D4F3C3-0E74-4479-83B8-A44057F3BEC3}"/>
          </ac:picMkLst>
        </pc:picChg>
        <pc:picChg chg="mod">
          <ac:chgData name="Grabner, Andreas" userId="1036c6b9-e802-433d-a6ed-b0bb25da52a2" providerId="ADAL" clId="{175BCC0F-C3DF-4EED-B8BE-FC1C33232C8C}" dt="2021-09-17T15:07:03.753" v="4521" actId="1037"/>
          <ac:picMkLst>
            <pc:docMk/>
            <pc:sldMk cId="4162775546" sldId="2076137379"/>
            <ac:picMk id="107" creationId="{58D9118D-7141-4D5F-8971-54F6C53C72D7}"/>
          </ac:picMkLst>
        </pc:picChg>
        <pc:cxnChg chg="mod">
          <ac:chgData name="Grabner, Andreas" userId="1036c6b9-e802-433d-a6ed-b0bb25da52a2" providerId="ADAL" clId="{175BCC0F-C3DF-4EED-B8BE-FC1C33232C8C}" dt="2021-09-17T11:17:42.829" v="1841" actId="14100"/>
          <ac:cxnSpMkLst>
            <pc:docMk/>
            <pc:sldMk cId="4162775546" sldId="2076137379"/>
            <ac:cxnSpMk id="49" creationId="{47FD6699-177B-4D6A-94ED-E056CA076D33}"/>
          </ac:cxnSpMkLst>
        </pc:cxnChg>
        <pc:cxnChg chg="add mod">
          <ac:chgData name="Grabner, Andreas" userId="1036c6b9-e802-433d-a6ed-b0bb25da52a2" providerId="ADAL" clId="{175BCC0F-C3DF-4EED-B8BE-FC1C33232C8C}" dt="2021-09-17T15:20:27.418" v="4602" actId="1038"/>
          <ac:cxnSpMkLst>
            <pc:docMk/>
            <pc:sldMk cId="4162775546" sldId="2076137379"/>
            <ac:cxnSpMk id="65" creationId="{688C6433-E47C-467B-B371-2FD0AD692A7C}"/>
          </ac:cxnSpMkLst>
        </pc:cxnChg>
        <pc:cxnChg chg="add mod">
          <ac:chgData name="Grabner, Andreas" userId="1036c6b9-e802-433d-a6ed-b0bb25da52a2" providerId="ADAL" clId="{175BCC0F-C3DF-4EED-B8BE-FC1C33232C8C}" dt="2021-09-17T15:20:27.418" v="4602" actId="1038"/>
          <ac:cxnSpMkLst>
            <pc:docMk/>
            <pc:sldMk cId="4162775546" sldId="2076137379"/>
            <ac:cxnSpMk id="68" creationId="{341FEC61-FAB5-4D5F-A334-8F1D038D6A42}"/>
          </ac:cxnSpMkLst>
        </pc:cxnChg>
        <pc:cxnChg chg="del mod topLvl">
          <ac:chgData name="Grabner, Andreas" userId="1036c6b9-e802-433d-a6ed-b0bb25da52a2" providerId="ADAL" clId="{175BCC0F-C3DF-4EED-B8BE-FC1C33232C8C}" dt="2021-09-17T11:45:23.240" v="2285" actId="478"/>
          <ac:cxnSpMkLst>
            <pc:docMk/>
            <pc:sldMk cId="4162775546" sldId="2076137379"/>
            <ac:cxnSpMk id="78" creationId="{0E2B8822-E162-4901-B8B6-F27FF1EB8381}"/>
          </ac:cxnSpMkLst>
        </pc:cxnChg>
        <pc:cxnChg chg="mod">
          <ac:chgData name="Grabner, Andreas" userId="1036c6b9-e802-433d-a6ed-b0bb25da52a2" providerId="ADAL" clId="{175BCC0F-C3DF-4EED-B8BE-FC1C33232C8C}" dt="2021-09-17T15:20:27.418" v="4602" actId="1038"/>
          <ac:cxnSpMkLst>
            <pc:docMk/>
            <pc:sldMk cId="4162775546" sldId="2076137379"/>
            <ac:cxnSpMk id="80" creationId="{B4AE4F0F-87BF-4D1C-AB3D-46182625C1EF}"/>
          </ac:cxnSpMkLst>
        </pc:cxnChg>
        <pc:cxnChg chg="mod">
          <ac:chgData name="Grabner, Andreas" userId="1036c6b9-e802-433d-a6ed-b0bb25da52a2" providerId="ADAL" clId="{175BCC0F-C3DF-4EED-B8BE-FC1C33232C8C}" dt="2021-09-17T11:45:19.321" v="2284" actId="14100"/>
          <ac:cxnSpMkLst>
            <pc:docMk/>
            <pc:sldMk cId="4162775546" sldId="2076137379"/>
            <ac:cxnSpMk id="82" creationId="{B7D9662D-451A-4925-946C-62D3F77A3D44}"/>
          </ac:cxnSpMkLst>
        </pc:cxnChg>
        <pc:cxnChg chg="mod ord">
          <ac:chgData name="Grabner, Andreas" userId="1036c6b9-e802-433d-a6ed-b0bb25da52a2" providerId="ADAL" clId="{175BCC0F-C3DF-4EED-B8BE-FC1C33232C8C}" dt="2021-09-17T15:20:27.418" v="4602" actId="1038"/>
          <ac:cxnSpMkLst>
            <pc:docMk/>
            <pc:sldMk cId="4162775546" sldId="2076137379"/>
            <ac:cxnSpMk id="99" creationId="{18F0D9AE-2540-49A9-B26C-8EB083D0597B}"/>
          </ac:cxnSpMkLst>
        </pc:cxnChg>
        <pc:cxnChg chg="mod">
          <ac:chgData name="Grabner, Andreas" userId="1036c6b9-e802-433d-a6ed-b0bb25da52a2" providerId="ADAL" clId="{175BCC0F-C3DF-4EED-B8BE-FC1C33232C8C}" dt="2021-09-17T11:43:59.432" v="2257" actId="14100"/>
          <ac:cxnSpMkLst>
            <pc:docMk/>
            <pc:sldMk cId="4162775546" sldId="2076137379"/>
            <ac:cxnSpMk id="101" creationId="{C5882129-F652-4A05-B72E-E47331F8F186}"/>
          </ac:cxnSpMkLst>
        </pc:cxnChg>
      </pc:sldChg>
      <pc:sldChg chg="add del mod modShow">
        <pc:chgData name="Grabner, Andreas" userId="1036c6b9-e802-433d-a6ed-b0bb25da52a2" providerId="ADAL" clId="{175BCC0F-C3DF-4EED-B8BE-FC1C33232C8C}" dt="2021-09-17T12:09:18.495" v="2320" actId="47"/>
        <pc:sldMkLst>
          <pc:docMk/>
          <pc:sldMk cId="3447874508" sldId="2076137380"/>
        </pc:sldMkLst>
      </pc:sldChg>
      <pc:sldChg chg="new del">
        <pc:chgData name="Grabner, Andreas" userId="1036c6b9-e802-433d-a6ed-b0bb25da52a2" providerId="ADAL" clId="{175BCC0F-C3DF-4EED-B8BE-FC1C33232C8C}" dt="2021-09-17T11:12:47.138" v="1817" actId="47"/>
        <pc:sldMkLst>
          <pc:docMk/>
          <pc:sldMk cId="563597837" sldId="2076137381"/>
        </pc:sldMkLst>
      </pc:sldChg>
      <pc:sldChg chg="new del">
        <pc:chgData name="Grabner, Andreas" userId="1036c6b9-e802-433d-a6ed-b0bb25da52a2" providerId="ADAL" clId="{175BCC0F-C3DF-4EED-B8BE-FC1C33232C8C}" dt="2021-09-17T11:26:54.226" v="1924" actId="47"/>
        <pc:sldMkLst>
          <pc:docMk/>
          <pc:sldMk cId="1924277559" sldId="2076137381"/>
        </pc:sldMkLst>
      </pc:sldChg>
      <pc:sldChg chg="add del">
        <pc:chgData name="Grabner, Andreas" userId="1036c6b9-e802-433d-a6ed-b0bb25da52a2" providerId="ADAL" clId="{175BCC0F-C3DF-4EED-B8BE-FC1C33232C8C}" dt="2021-09-17T11:26:58.453" v="1925" actId="47"/>
        <pc:sldMkLst>
          <pc:docMk/>
          <pc:sldMk cId="3569799006" sldId="2076137382"/>
        </pc:sldMkLst>
      </pc:sldChg>
      <pc:sldChg chg="addSp delSp modSp mod delAnim modAnim">
        <pc:chgData name="Grabner, Andreas" userId="1036c6b9-e802-433d-a6ed-b0bb25da52a2" providerId="ADAL" clId="{175BCC0F-C3DF-4EED-B8BE-FC1C33232C8C}" dt="2021-09-17T11:27:43.422" v="1990" actId="207"/>
        <pc:sldMkLst>
          <pc:docMk/>
          <pc:sldMk cId="257461311" sldId="2076137383"/>
        </pc:sldMkLst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5" creationId="{8BE456BB-E2D8-4E84-B7E8-5366CCA15882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6" creationId="{2F6E0244-7310-480C-BB5C-0AD5D182B961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7" creationId="{7FD303D7-5785-4A95-ADDD-D249917D9C38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8" creationId="{06D5D3C0-0A47-4618-8E9B-46A003F2E82B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9" creationId="{D6BE3023-1EE2-455B-9354-2AA6B16A9047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0" creationId="{1D8711E5-FBFF-4AB7-9E70-EA95303187A1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1" creationId="{AE142BBD-7502-4E8E-A9E0-9759C3A24497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2" creationId="{F8D2BEC8-0610-418D-A48C-A4FBEC579AE8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3" creationId="{2B149A4C-F84C-444E-A03D-9A5D38B2F622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4" creationId="{98124763-70BB-475D-AFAE-751FAD737B87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5" creationId="{B3C33C2C-197E-4DA5-AA86-8B0007A93C0B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6" creationId="{C661029D-51A9-4F1E-B97E-9E716E697901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7" creationId="{468C897D-05AF-4C5E-887E-BBEC968EDB76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8" creationId="{2BA48435-F118-49BF-88E6-EC5442424AB6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19" creationId="{E9F18194-6850-4687-83F2-3F09AACD0309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20" creationId="{7CE2FEA8-1FD2-4DDC-A6CE-CE7932829B46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21" creationId="{F7908757-A282-49C5-BB92-AA03C30BAB3F}"/>
          </ac:spMkLst>
        </pc:spChg>
        <pc:spChg chg="del">
          <ac:chgData name="Grabner, Andreas" userId="1036c6b9-e802-433d-a6ed-b0bb25da52a2" providerId="ADAL" clId="{175BCC0F-C3DF-4EED-B8BE-FC1C33232C8C}" dt="2021-09-17T11:27:20.421" v="1987" actId="478"/>
          <ac:spMkLst>
            <pc:docMk/>
            <pc:sldMk cId="257461311" sldId="2076137383"/>
            <ac:spMk id="22" creationId="{2A556133-3145-410F-A68A-DD0F8B9A1CF7}"/>
          </ac:spMkLst>
        </pc:spChg>
        <pc:spChg chg="add mod">
          <ac:chgData name="Grabner, Andreas" userId="1036c6b9-e802-433d-a6ed-b0bb25da52a2" providerId="ADAL" clId="{175BCC0F-C3DF-4EED-B8BE-FC1C33232C8C}" dt="2021-09-17T11:27:30.121" v="1988"/>
          <ac:spMkLst>
            <pc:docMk/>
            <pc:sldMk cId="257461311" sldId="2076137383"/>
            <ac:spMk id="24" creationId="{6EDD108D-CFB1-493E-9013-7E9AAE675DAA}"/>
          </ac:spMkLst>
        </pc:spChg>
        <pc:spChg chg="add mod">
          <ac:chgData name="Grabner, Andreas" userId="1036c6b9-e802-433d-a6ed-b0bb25da52a2" providerId="ADAL" clId="{175BCC0F-C3DF-4EED-B8BE-FC1C33232C8C}" dt="2021-09-17T11:27:30.121" v="1988"/>
          <ac:spMkLst>
            <pc:docMk/>
            <pc:sldMk cId="257461311" sldId="2076137383"/>
            <ac:spMk id="25" creationId="{AF7ACF62-4FD3-400B-8178-9BA895A15AC5}"/>
          </ac:spMkLst>
        </pc:spChg>
        <pc:spChg chg="add mod">
          <ac:chgData name="Grabner, Andreas" userId="1036c6b9-e802-433d-a6ed-b0bb25da52a2" providerId="ADAL" clId="{175BCC0F-C3DF-4EED-B8BE-FC1C33232C8C}" dt="2021-09-17T11:27:38.780" v="1989" actId="207"/>
          <ac:spMkLst>
            <pc:docMk/>
            <pc:sldMk cId="257461311" sldId="2076137383"/>
            <ac:spMk id="26" creationId="{318B5DF4-C013-4CA7-A01A-AF4C2F72D8B9}"/>
          </ac:spMkLst>
        </pc:spChg>
        <pc:spChg chg="add mod">
          <ac:chgData name="Grabner, Andreas" userId="1036c6b9-e802-433d-a6ed-b0bb25da52a2" providerId="ADAL" clId="{175BCC0F-C3DF-4EED-B8BE-FC1C33232C8C}" dt="2021-09-17T11:27:43.422" v="1990" actId="207"/>
          <ac:spMkLst>
            <pc:docMk/>
            <pc:sldMk cId="257461311" sldId="2076137383"/>
            <ac:spMk id="27" creationId="{52C2F64B-7072-414D-9A23-B3E3F4B8D8FD}"/>
          </ac:spMkLst>
        </pc:spChg>
        <pc:spChg chg="add mod">
          <ac:chgData name="Grabner, Andreas" userId="1036c6b9-e802-433d-a6ed-b0bb25da52a2" providerId="ADAL" clId="{175BCC0F-C3DF-4EED-B8BE-FC1C33232C8C}" dt="2021-09-17T11:27:38.780" v="1989" actId="207"/>
          <ac:spMkLst>
            <pc:docMk/>
            <pc:sldMk cId="257461311" sldId="2076137383"/>
            <ac:spMk id="29" creationId="{3BCB073E-F01B-4D1C-913F-D9C4EB026720}"/>
          </ac:spMkLst>
        </pc:spChg>
        <pc:spChg chg="add mod">
          <ac:chgData name="Grabner, Andreas" userId="1036c6b9-e802-433d-a6ed-b0bb25da52a2" providerId="ADAL" clId="{175BCC0F-C3DF-4EED-B8BE-FC1C33232C8C}" dt="2021-09-17T11:27:38.780" v="1989" actId="207"/>
          <ac:spMkLst>
            <pc:docMk/>
            <pc:sldMk cId="257461311" sldId="2076137383"/>
            <ac:spMk id="30" creationId="{E6330B54-E274-4E28-9B60-318A5A4A4D32}"/>
          </ac:spMkLst>
        </pc:spChg>
        <pc:spChg chg="add mod">
          <ac:chgData name="Grabner, Andreas" userId="1036c6b9-e802-433d-a6ed-b0bb25da52a2" providerId="ADAL" clId="{175BCC0F-C3DF-4EED-B8BE-FC1C33232C8C}" dt="2021-09-17T11:27:30.121" v="1988"/>
          <ac:spMkLst>
            <pc:docMk/>
            <pc:sldMk cId="257461311" sldId="2076137383"/>
            <ac:spMk id="31" creationId="{C2C19F19-8C9A-4DBB-8DB3-420B39FC1A46}"/>
          </ac:spMkLst>
        </pc:spChg>
        <pc:spChg chg="add mod">
          <ac:chgData name="Grabner, Andreas" userId="1036c6b9-e802-433d-a6ed-b0bb25da52a2" providerId="ADAL" clId="{175BCC0F-C3DF-4EED-B8BE-FC1C33232C8C}" dt="2021-09-17T11:27:30.121" v="1988"/>
          <ac:spMkLst>
            <pc:docMk/>
            <pc:sldMk cId="257461311" sldId="2076137383"/>
            <ac:spMk id="32" creationId="{A374CCA3-8FD5-4874-A9AA-15CFC41CE2A4}"/>
          </ac:spMkLst>
        </pc:spChg>
        <pc:spChg chg="mod">
          <ac:chgData name="Grabner, Andreas" userId="1036c6b9-e802-433d-a6ed-b0bb25da52a2" providerId="ADAL" clId="{175BCC0F-C3DF-4EED-B8BE-FC1C33232C8C}" dt="2021-09-17T11:27:16.742" v="1986" actId="20577"/>
          <ac:spMkLst>
            <pc:docMk/>
            <pc:sldMk cId="257461311" sldId="2076137383"/>
            <ac:spMk id="33" creationId="{632FA235-E6E8-4A10-B62B-743B178DCA54}"/>
          </ac:spMkLst>
        </pc:spChg>
        <pc:picChg chg="add mod">
          <ac:chgData name="Grabner, Andreas" userId="1036c6b9-e802-433d-a6ed-b0bb25da52a2" providerId="ADAL" clId="{175BCC0F-C3DF-4EED-B8BE-FC1C33232C8C}" dt="2021-09-17T11:27:30.121" v="1988"/>
          <ac:picMkLst>
            <pc:docMk/>
            <pc:sldMk cId="257461311" sldId="2076137383"/>
            <ac:picMk id="23" creationId="{83A9A328-7B06-4069-879E-9EEF5D376CD6}"/>
          </ac:picMkLst>
        </pc:picChg>
        <pc:picChg chg="add mod">
          <ac:chgData name="Grabner, Andreas" userId="1036c6b9-e802-433d-a6ed-b0bb25da52a2" providerId="ADAL" clId="{175BCC0F-C3DF-4EED-B8BE-FC1C33232C8C}" dt="2021-09-17T11:27:30.121" v="1988"/>
          <ac:picMkLst>
            <pc:docMk/>
            <pc:sldMk cId="257461311" sldId="2076137383"/>
            <ac:picMk id="28" creationId="{92F88070-A623-4264-AE95-6DE29F3927DD}"/>
          </ac:picMkLst>
        </pc:picChg>
      </pc:sldChg>
      <pc:sldChg chg="addSp delSp modSp new mod ord modClrScheme modAnim chgLayout">
        <pc:chgData name="Grabner, Andreas" userId="1036c6b9-e802-433d-a6ed-b0bb25da52a2" providerId="ADAL" clId="{175BCC0F-C3DF-4EED-B8BE-FC1C33232C8C}" dt="2021-09-17T13:43:04.003" v="3633" actId="20577"/>
        <pc:sldMkLst>
          <pc:docMk/>
          <pc:sldMk cId="3840190600" sldId="2076137384"/>
        </pc:sldMkLst>
        <pc:spChg chg="del">
          <ac:chgData name="Grabner, Andreas" userId="1036c6b9-e802-433d-a6ed-b0bb25da52a2" providerId="ADAL" clId="{175BCC0F-C3DF-4EED-B8BE-FC1C33232C8C}" dt="2021-09-17T12:12:35.103" v="2483" actId="700"/>
          <ac:spMkLst>
            <pc:docMk/>
            <pc:sldMk cId="3840190600" sldId="2076137384"/>
            <ac:spMk id="2" creationId="{13E01871-ACF7-451A-B386-17EB19D1F534}"/>
          </ac:spMkLst>
        </pc:spChg>
        <pc:spChg chg="del mod ord">
          <ac:chgData name="Grabner, Andreas" userId="1036c6b9-e802-433d-a6ed-b0bb25da52a2" providerId="ADAL" clId="{175BCC0F-C3DF-4EED-B8BE-FC1C33232C8C}" dt="2021-09-17T12:12:35.103" v="2483" actId="700"/>
          <ac:spMkLst>
            <pc:docMk/>
            <pc:sldMk cId="3840190600" sldId="2076137384"/>
            <ac:spMk id="3" creationId="{D6939437-433C-4B70-BF5C-893A678687E1}"/>
          </ac:spMkLst>
        </pc:spChg>
        <pc:spChg chg="add del mod ord">
          <ac:chgData name="Grabner, Andreas" userId="1036c6b9-e802-433d-a6ed-b0bb25da52a2" providerId="ADAL" clId="{175BCC0F-C3DF-4EED-B8BE-FC1C33232C8C}" dt="2021-09-17T12:13:00.922" v="2570" actId="478"/>
          <ac:spMkLst>
            <pc:docMk/>
            <pc:sldMk cId="3840190600" sldId="2076137384"/>
            <ac:spMk id="4" creationId="{A0F5BBFD-64C3-46D1-93C9-B5467DBD010B}"/>
          </ac:spMkLst>
        </pc:spChg>
        <pc:spChg chg="add mod ord">
          <ac:chgData name="Grabner, Andreas" userId="1036c6b9-e802-433d-a6ed-b0bb25da52a2" providerId="ADAL" clId="{175BCC0F-C3DF-4EED-B8BE-FC1C33232C8C}" dt="2021-09-17T13:43:04.003" v="3633" actId="20577"/>
          <ac:spMkLst>
            <pc:docMk/>
            <pc:sldMk cId="3840190600" sldId="2076137384"/>
            <ac:spMk id="5" creationId="{A6319ECA-43FA-48E6-B542-73D3E523257A}"/>
          </ac:spMkLst>
        </pc:spChg>
        <pc:spChg chg="add mod">
          <ac:chgData name="Grabner, Andreas" userId="1036c6b9-e802-433d-a6ed-b0bb25da52a2" providerId="ADAL" clId="{175BCC0F-C3DF-4EED-B8BE-FC1C33232C8C}" dt="2021-09-17T12:13:01.351" v="2571"/>
          <ac:spMkLst>
            <pc:docMk/>
            <pc:sldMk cId="3840190600" sldId="2076137384"/>
            <ac:spMk id="7" creationId="{ADDC54A1-02AC-42D3-B37E-45EA4DB79D98}"/>
          </ac:spMkLst>
        </pc:spChg>
        <pc:spChg chg="add mod">
          <ac:chgData name="Grabner, Andreas" userId="1036c6b9-e802-433d-a6ed-b0bb25da52a2" providerId="ADAL" clId="{175BCC0F-C3DF-4EED-B8BE-FC1C33232C8C}" dt="2021-09-17T12:13:01.351" v="2571"/>
          <ac:spMkLst>
            <pc:docMk/>
            <pc:sldMk cId="3840190600" sldId="2076137384"/>
            <ac:spMk id="8" creationId="{B727448F-7328-4D40-9791-E8F94C6531DC}"/>
          </ac:spMkLst>
        </pc:spChg>
        <pc:spChg chg="add mod">
          <ac:chgData name="Grabner, Andreas" userId="1036c6b9-e802-433d-a6ed-b0bb25da52a2" providerId="ADAL" clId="{175BCC0F-C3DF-4EED-B8BE-FC1C33232C8C}" dt="2021-09-17T12:13:01.351" v="2571"/>
          <ac:spMkLst>
            <pc:docMk/>
            <pc:sldMk cId="3840190600" sldId="2076137384"/>
            <ac:spMk id="9" creationId="{CFEBE28D-4B7F-43CF-86F5-46DE348A85DD}"/>
          </ac:spMkLst>
        </pc:spChg>
        <pc:spChg chg="add mod">
          <ac:chgData name="Grabner, Andreas" userId="1036c6b9-e802-433d-a6ed-b0bb25da52a2" providerId="ADAL" clId="{175BCC0F-C3DF-4EED-B8BE-FC1C33232C8C}" dt="2021-09-17T12:13:01.351" v="2571"/>
          <ac:spMkLst>
            <pc:docMk/>
            <pc:sldMk cId="3840190600" sldId="2076137384"/>
            <ac:spMk id="10" creationId="{A092D501-9B22-4196-8158-6419197D91A9}"/>
          </ac:spMkLst>
        </pc:spChg>
        <pc:spChg chg="add mod">
          <ac:chgData name="Grabner, Andreas" userId="1036c6b9-e802-433d-a6ed-b0bb25da52a2" providerId="ADAL" clId="{175BCC0F-C3DF-4EED-B8BE-FC1C33232C8C}" dt="2021-09-17T12:13:06.094" v="2572" actId="207"/>
          <ac:spMkLst>
            <pc:docMk/>
            <pc:sldMk cId="3840190600" sldId="2076137384"/>
            <ac:spMk id="11" creationId="{BCBFBE8F-4F39-4309-B690-DB6703F35101}"/>
          </ac:spMkLst>
        </pc:spChg>
        <pc:spChg chg="add mod">
          <ac:chgData name="Grabner, Andreas" userId="1036c6b9-e802-433d-a6ed-b0bb25da52a2" providerId="ADAL" clId="{175BCC0F-C3DF-4EED-B8BE-FC1C33232C8C}" dt="2021-09-17T12:13:01.351" v="2571"/>
          <ac:spMkLst>
            <pc:docMk/>
            <pc:sldMk cId="3840190600" sldId="2076137384"/>
            <ac:spMk id="12" creationId="{A466BB29-5853-4EF5-A46E-D707D2257A72}"/>
          </ac:spMkLst>
        </pc:spChg>
        <pc:picChg chg="add mod">
          <ac:chgData name="Grabner, Andreas" userId="1036c6b9-e802-433d-a6ed-b0bb25da52a2" providerId="ADAL" clId="{175BCC0F-C3DF-4EED-B8BE-FC1C33232C8C}" dt="2021-09-17T12:13:01.351" v="2571"/>
          <ac:picMkLst>
            <pc:docMk/>
            <pc:sldMk cId="3840190600" sldId="2076137384"/>
            <ac:picMk id="6" creationId="{4274A77E-5DD3-4AAD-900F-CA17954E3756}"/>
          </ac:picMkLst>
        </pc:picChg>
        <pc:picChg chg="add mod">
          <ac:chgData name="Grabner, Andreas" userId="1036c6b9-e802-433d-a6ed-b0bb25da52a2" providerId="ADAL" clId="{175BCC0F-C3DF-4EED-B8BE-FC1C33232C8C}" dt="2021-09-17T12:13:01.351" v="2571"/>
          <ac:picMkLst>
            <pc:docMk/>
            <pc:sldMk cId="3840190600" sldId="2076137384"/>
            <ac:picMk id="13" creationId="{3DA70654-8B32-424F-BA6C-1A6EA85F446A}"/>
          </ac:picMkLst>
        </pc:picChg>
      </pc:sldChg>
      <pc:sldChg chg="addSp delSp modSp new del mod modClrScheme chgLayout">
        <pc:chgData name="Grabner, Andreas" userId="1036c6b9-e802-433d-a6ed-b0bb25da52a2" providerId="ADAL" clId="{175BCC0F-C3DF-4EED-B8BE-FC1C33232C8C}" dt="2021-09-17T12:20:57.833" v="2853" actId="47"/>
        <pc:sldMkLst>
          <pc:docMk/>
          <pc:sldMk cId="975664380" sldId="2076137385"/>
        </pc:sldMkLst>
        <pc:spChg chg="del">
          <ac:chgData name="Grabner, Andreas" userId="1036c6b9-e802-433d-a6ed-b0bb25da52a2" providerId="ADAL" clId="{175BCC0F-C3DF-4EED-B8BE-FC1C33232C8C}" dt="2021-09-17T12:14:09.756" v="2574" actId="700"/>
          <ac:spMkLst>
            <pc:docMk/>
            <pc:sldMk cId="975664380" sldId="2076137385"/>
            <ac:spMk id="2" creationId="{5471AC1F-A9F3-4490-ACC0-D311BBBF9458}"/>
          </ac:spMkLst>
        </pc:spChg>
        <pc:spChg chg="del mod ord">
          <ac:chgData name="Grabner, Andreas" userId="1036c6b9-e802-433d-a6ed-b0bb25da52a2" providerId="ADAL" clId="{175BCC0F-C3DF-4EED-B8BE-FC1C33232C8C}" dt="2021-09-17T12:14:09.756" v="2574" actId="700"/>
          <ac:spMkLst>
            <pc:docMk/>
            <pc:sldMk cId="975664380" sldId="2076137385"/>
            <ac:spMk id="3" creationId="{25769CFE-78D2-4321-BBE8-F90AC93D325B}"/>
          </ac:spMkLst>
        </pc:spChg>
        <pc:spChg chg="add mod ord">
          <ac:chgData name="Grabner, Andreas" userId="1036c6b9-e802-433d-a6ed-b0bb25da52a2" providerId="ADAL" clId="{175BCC0F-C3DF-4EED-B8BE-FC1C33232C8C}" dt="2021-09-17T12:14:09.756" v="2574" actId="700"/>
          <ac:spMkLst>
            <pc:docMk/>
            <pc:sldMk cId="975664380" sldId="2076137385"/>
            <ac:spMk id="4" creationId="{2E8CEFA7-33D3-4948-8FE3-104C68DB93B1}"/>
          </ac:spMkLst>
        </pc:spChg>
        <pc:spChg chg="add mod ord">
          <ac:chgData name="Grabner, Andreas" userId="1036c6b9-e802-433d-a6ed-b0bb25da52a2" providerId="ADAL" clId="{175BCC0F-C3DF-4EED-B8BE-FC1C33232C8C}" dt="2021-09-17T12:14:09.756" v="2574" actId="700"/>
          <ac:spMkLst>
            <pc:docMk/>
            <pc:sldMk cId="975664380" sldId="2076137385"/>
            <ac:spMk id="5" creationId="{74D03721-3FD7-4382-B3BE-BECA8394273B}"/>
          </ac:spMkLst>
        </pc:spChg>
      </pc:sldChg>
      <pc:sldChg chg="addSp modSp add mod ord modAnim">
        <pc:chgData name="Grabner, Andreas" userId="1036c6b9-e802-433d-a6ed-b0bb25da52a2" providerId="ADAL" clId="{175BCC0F-C3DF-4EED-B8BE-FC1C33232C8C}" dt="2021-09-17T13:48:32.837" v="3773" actId="1076"/>
        <pc:sldMkLst>
          <pc:docMk/>
          <pc:sldMk cId="3161206836" sldId="2076137386"/>
        </pc:sldMkLst>
        <pc:spChg chg="mod">
          <ac:chgData name="Grabner, Andreas" userId="1036c6b9-e802-433d-a6ed-b0bb25da52a2" providerId="ADAL" clId="{175BCC0F-C3DF-4EED-B8BE-FC1C33232C8C}" dt="2021-09-17T13:43:00.373" v="3631" actId="20577"/>
          <ac:spMkLst>
            <pc:docMk/>
            <pc:sldMk cId="3161206836" sldId="2076137386"/>
            <ac:spMk id="3" creationId="{65B96DF8-41A4-493A-B14F-FF5661E4FABA}"/>
          </ac:spMkLst>
        </pc:spChg>
        <pc:spChg chg="add mod">
          <ac:chgData name="Grabner, Andreas" userId="1036c6b9-e802-433d-a6ed-b0bb25da52a2" providerId="ADAL" clId="{175BCC0F-C3DF-4EED-B8BE-FC1C33232C8C}" dt="2021-09-17T13:48:08.760" v="3740" actId="20577"/>
          <ac:spMkLst>
            <pc:docMk/>
            <pc:sldMk cId="3161206836" sldId="2076137386"/>
            <ac:spMk id="6" creationId="{8A62B74A-94F0-438F-8C7A-255912688815}"/>
          </ac:spMkLst>
        </pc:spChg>
        <pc:spChg chg="add mod">
          <ac:chgData name="Grabner, Andreas" userId="1036c6b9-e802-433d-a6ed-b0bb25da52a2" providerId="ADAL" clId="{175BCC0F-C3DF-4EED-B8BE-FC1C33232C8C}" dt="2021-09-17T13:48:32.837" v="3773" actId="1076"/>
          <ac:spMkLst>
            <pc:docMk/>
            <pc:sldMk cId="3161206836" sldId="2076137386"/>
            <ac:spMk id="7" creationId="{93387A83-17B8-4801-85DF-C5C5BC39DCC3}"/>
          </ac:spMkLst>
        </pc:spChg>
        <pc:picChg chg="mod modCrop">
          <ac:chgData name="Grabner, Andreas" userId="1036c6b9-e802-433d-a6ed-b0bb25da52a2" providerId="ADAL" clId="{175BCC0F-C3DF-4EED-B8BE-FC1C33232C8C}" dt="2021-09-17T13:47:58.364" v="3735" actId="14100"/>
          <ac:picMkLst>
            <pc:docMk/>
            <pc:sldMk cId="3161206836" sldId="2076137386"/>
            <ac:picMk id="8" creationId="{B980439D-8AD8-4DB7-8AF7-214EF7B2C619}"/>
          </ac:picMkLst>
        </pc:picChg>
      </pc:sldChg>
      <pc:sldChg chg="modSp add del mod">
        <pc:chgData name="Grabner, Andreas" userId="1036c6b9-e802-433d-a6ed-b0bb25da52a2" providerId="ADAL" clId="{175BCC0F-C3DF-4EED-B8BE-FC1C33232C8C}" dt="2021-09-17T12:27:29.196" v="3110" actId="47"/>
        <pc:sldMkLst>
          <pc:docMk/>
          <pc:sldMk cId="3558510193" sldId="2076137387"/>
        </pc:sldMkLst>
        <pc:spChg chg="mod">
          <ac:chgData name="Grabner, Andreas" userId="1036c6b9-e802-433d-a6ed-b0bb25da52a2" providerId="ADAL" clId="{175BCC0F-C3DF-4EED-B8BE-FC1C33232C8C}" dt="2021-09-17T12:21:37.368" v="2869" actId="27636"/>
          <ac:spMkLst>
            <pc:docMk/>
            <pc:sldMk cId="3558510193" sldId="2076137387"/>
            <ac:spMk id="4" creationId="{374369E1-58CE-46F5-9C95-1F46F66D9836}"/>
          </ac:spMkLst>
        </pc:spChg>
      </pc:sldChg>
      <pc:sldChg chg="addSp delSp modSp new mod modClrScheme modAnim chgLayout">
        <pc:chgData name="Grabner, Andreas" userId="1036c6b9-e802-433d-a6ed-b0bb25da52a2" providerId="ADAL" clId="{175BCC0F-C3DF-4EED-B8BE-FC1C33232C8C}" dt="2021-09-17T13:49:55.611" v="3801" actId="27636"/>
        <pc:sldMkLst>
          <pc:docMk/>
          <pc:sldMk cId="3527573007" sldId="2076137388"/>
        </pc:sldMkLst>
        <pc:spChg chg="del">
          <ac:chgData name="Grabner, Andreas" userId="1036c6b9-e802-433d-a6ed-b0bb25da52a2" providerId="ADAL" clId="{175BCC0F-C3DF-4EED-B8BE-FC1C33232C8C}" dt="2021-09-17T12:28:09.651" v="3113" actId="700"/>
          <ac:spMkLst>
            <pc:docMk/>
            <pc:sldMk cId="3527573007" sldId="2076137388"/>
            <ac:spMk id="2" creationId="{EA6B8C82-C54A-4B4D-9A21-F5FDBB21CABA}"/>
          </ac:spMkLst>
        </pc:spChg>
        <pc:spChg chg="del mod ord">
          <ac:chgData name="Grabner, Andreas" userId="1036c6b9-e802-433d-a6ed-b0bb25da52a2" providerId="ADAL" clId="{175BCC0F-C3DF-4EED-B8BE-FC1C33232C8C}" dt="2021-09-17T12:28:09.651" v="3113" actId="700"/>
          <ac:spMkLst>
            <pc:docMk/>
            <pc:sldMk cId="3527573007" sldId="2076137388"/>
            <ac:spMk id="3" creationId="{658CB337-4A16-4D4E-81EF-F627E05E4960}"/>
          </ac:spMkLst>
        </pc:spChg>
        <pc:spChg chg="add del mod ord">
          <ac:chgData name="Grabner, Andreas" userId="1036c6b9-e802-433d-a6ed-b0bb25da52a2" providerId="ADAL" clId="{175BCC0F-C3DF-4EED-B8BE-FC1C33232C8C}" dt="2021-09-17T12:28:11.093" v="3114" actId="478"/>
          <ac:spMkLst>
            <pc:docMk/>
            <pc:sldMk cId="3527573007" sldId="2076137388"/>
            <ac:spMk id="4" creationId="{1D5B6A7A-BE8E-44D2-B773-0C0C783DA628}"/>
          </ac:spMkLst>
        </pc:spChg>
        <pc:spChg chg="add mod ord">
          <ac:chgData name="Grabner, Andreas" userId="1036c6b9-e802-433d-a6ed-b0bb25da52a2" providerId="ADAL" clId="{175BCC0F-C3DF-4EED-B8BE-FC1C33232C8C}" dt="2021-09-17T13:49:55.611" v="3801" actId="27636"/>
          <ac:spMkLst>
            <pc:docMk/>
            <pc:sldMk cId="3527573007" sldId="2076137388"/>
            <ac:spMk id="5" creationId="{3B1B1D14-554D-4260-B363-B3FB3A2B3CAB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6" creationId="{3641797E-3331-4AA5-AFC1-85D1C866CE13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7" creationId="{B963C0F5-D9B4-4E19-9462-5C13383609EF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8" creationId="{085CA11D-5624-4CC2-9A4F-363154F0F94F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9" creationId="{9CBE920A-23ED-4729-B575-8C9E2C841546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10" creationId="{A51FC8D6-3F18-4D55-A478-7A748D546A21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11" creationId="{4EACF464-ACB6-4F6C-9032-295445B6B8D9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12" creationId="{69B4D879-E190-4F72-83F1-B25211121D30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13" creationId="{73D79586-C1F8-496A-85AF-756421C7FF90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14" creationId="{7109A07C-9D23-4104-8F09-3B939D685DC8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15" creationId="{6ABC392F-CB0E-4295-BE65-1CD76E7251AD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16" creationId="{05AC3AA2-FA0B-4879-9ED7-D8515A7B0601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20" creationId="{D7A2094D-39CC-4D08-ACD8-8CDCD57DB711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21" creationId="{D15FDAB9-4139-42A3-8A33-B0EC85BE8E15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22" creationId="{DA052131-2B02-475B-BF5B-BF43C6EEFB06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23" creationId="{11C0CF4F-F1A1-462E-B636-8DE301DE6B69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24" creationId="{EFFF6D15-2E57-4B30-AB3F-93B991FA6CCB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25" creationId="{EAC9EA52-640D-4875-BCDF-1FCAF72ABA72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26" creationId="{7731A148-EB67-4258-8ABD-25CFCA1E9D00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28" creationId="{D30D788E-8E4B-4D32-A6E6-807763A77C1F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29" creationId="{73D9C1D0-3B22-4247-87BB-CC9557AE5BCE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30" creationId="{17A1FE67-A148-490C-A65A-CF82FC556984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31" creationId="{78C97D52-8E62-4301-B380-6DC2172EB0D3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32" creationId="{5C4C56A4-BDEB-4137-82B0-2627FB9E8321}"/>
          </ac:spMkLst>
        </pc:spChg>
        <pc:spChg chg="add mod">
          <ac:chgData name="Grabner, Andreas" userId="1036c6b9-e802-433d-a6ed-b0bb25da52a2" providerId="ADAL" clId="{175BCC0F-C3DF-4EED-B8BE-FC1C33232C8C}" dt="2021-09-17T12:28:11.487" v="3115"/>
          <ac:spMkLst>
            <pc:docMk/>
            <pc:sldMk cId="3527573007" sldId="2076137388"/>
            <ac:spMk id="34" creationId="{97461FD3-E216-4238-B7C4-AB76D1B2431F}"/>
          </ac:spMkLst>
        </pc:spChg>
        <pc:grpChg chg="add mod">
          <ac:chgData name="Grabner, Andreas" userId="1036c6b9-e802-433d-a6ed-b0bb25da52a2" providerId="ADAL" clId="{175BCC0F-C3DF-4EED-B8BE-FC1C33232C8C}" dt="2021-09-17T12:28:11.487" v="3115"/>
          <ac:grpSpMkLst>
            <pc:docMk/>
            <pc:sldMk cId="3527573007" sldId="2076137388"/>
            <ac:grpSpMk id="17" creationId="{60338BF7-2480-4130-94D4-DE43C4AFABE7}"/>
          </ac:grpSpMkLst>
        </pc:grpChg>
        <pc:picChg chg="mod">
          <ac:chgData name="Grabner, Andreas" userId="1036c6b9-e802-433d-a6ed-b0bb25da52a2" providerId="ADAL" clId="{175BCC0F-C3DF-4EED-B8BE-FC1C33232C8C}" dt="2021-09-17T12:28:11.487" v="3115"/>
          <ac:picMkLst>
            <pc:docMk/>
            <pc:sldMk cId="3527573007" sldId="2076137388"/>
            <ac:picMk id="18" creationId="{F2FCF42F-4EB6-4A5A-9861-3768E19A1129}"/>
          </ac:picMkLst>
        </pc:picChg>
        <pc:picChg chg="mod">
          <ac:chgData name="Grabner, Andreas" userId="1036c6b9-e802-433d-a6ed-b0bb25da52a2" providerId="ADAL" clId="{175BCC0F-C3DF-4EED-B8BE-FC1C33232C8C}" dt="2021-09-17T12:28:11.487" v="3115"/>
          <ac:picMkLst>
            <pc:docMk/>
            <pc:sldMk cId="3527573007" sldId="2076137388"/>
            <ac:picMk id="19" creationId="{1B847635-95EA-4C76-92F1-8549B9ECCF59}"/>
          </ac:picMkLst>
        </pc:picChg>
        <pc:picChg chg="add mod">
          <ac:chgData name="Grabner, Andreas" userId="1036c6b9-e802-433d-a6ed-b0bb25da52a2" providerId="ADAL" clId="{175BCC0F-C3DF-4EED-B8BE-FC1C33232C8C}" dt="2021-09-17T12:28:11.487" v="3115"/>
          <ac:picMkLst>
            <pc:docMk/>
            <pc:sldMk cId="3527573007" sldId="2076137388"/>
            <ac:picMk id="27" creationId="{D3AB2EB9-1C85-455B-8DF0-0637E9CB7E38}"/>
          </ac:picMkLst>
        </pc:picChg>
        <pc:picChg chg="add mod">
          <ac:chgData name="Grabner, Andreas" userId="1036c6b9-e802-433d-a6ed-b0bb25da52a2" providerId="ADAL" clId="{175BCC0F-C3DF-4EED-B8BE-FC1C33232C8C}" dt="2021-09-17T12:28:11.487" v="3115"/>
          <ac:picMkLst>
            <pc:docMk/>
            <pc:sldMk cId="3527573007" sldId="2076137388"/>
            <ac:picMk id="33" creationId="{9FB9A2F3-C94A-4FE0-81E0-134187FB6C45}"/>
          </ac:picMkLst>
        </pc:picChg>
        <pc:picChg chg="add mod">
          <ac:chgData name="Grabner, Andreas" userId="1036c6b9-e802-433d-a6ed-b0bb25da52a2" providerId="ADAL" clId="{175BCC0F-C3DF-4EED-B8BE-FC1C33232C8C}" dt="2021-09-17T12:28:11.487" v="3115"/>
          <ac:picMkLst>
            <pc:docMk/>
            <pc:sldMk cId="3527573007" sldId="2076137388"/>
            <ac:picMk id="35" creationId="{212774FB-AABE-49CF-9949-532C0BBC58FA}"/>
          </ac:picMkLst>
        </pc:picChg>
      </pc:sldChg>
      <pc:sldChg chg="addSp modSp new mod modAnim">
        <pc:chgData name="Grabner, Andreas" userId="1036c6b9-e802-433d-a6ed-b0bb25da52a2" providerId="ADAL" clId="{175BCC0F-C3DF-4EED-B8BE-FC1C33232C8C}" dt="2021-09-17T13:49:12.543" v="3774"/>
        <pc:sldMkLst>
          <pc:docMk/>
          <pc:sldMk cId="3359877053" sldId="2076137389"/>
        </pc:sldMkLst>
        <pc:spChg chg="mod">
          <ac:chgData name="Grabner, Andreas" userId="1036c6b9-e802-433d-a6ed-b0bb25da52a2" providerId="ADAL" clId="{175BCC0F-C3DF-4EED-B8BE-FC1C33232C8C}" dt="2021-09-17T13:43:12.300" v="3635" actId="14100"/>
          <ac:spMkLst>
            <pc:docMk/>
            <pc:sldMk cId="3359877053" sldId="2076137389"/>
            <ac:spMk id="2" creationId="{BAE9B940-10D1-4777-8E4E-C52FE706E160}"/>
          </ac:spMkLst>
        </pc:spChg>
        <pc:spChg chg="add mod">
          <ac:chgData name="Grabner, Andreas" userId="1036c6b9-e802-433d-a6ed-b0bb25da52a2" providerId="ADAL" clId="{175BCC0F-C3DF-4EED-B8BE-FC1C33232C8C}" dt="2021-09-17T12:26:33.790" v="3018" actId="14100"/>
          <ac:spMkLst>
            <pc:docMk/>
            <pc:sldMk cId="3359877053" sldId="2076137389"/>
            <ac:spMk id="3" creationId="{9695F619-F12C-4FEB-AE93-063E703E1E50}"/>
          </ac:spMkLst>
        </pc:spChg>
        <pc:spChg chg="add mod">
          <ac:chgData name="Grabner, Andreas" userId="1036c6b9-e802-433d-a6ed-b0bb25da52a2" providerId="ADAL" clId="{175BCC0F-C3DF-4EED-B8BE-FC1C33232C8C}" dt="2021-09-17T12:27:11.275" v="3105" actId="20577"/>
          <ac:spMkLst>
            <pc:docMk/>
            <pc:sldMk cId="3359877053" sldId="2076137389"/>
            <ac:spMk id="4" creationId="{DE700A38-4991-4929-9DA6-6F0FE7C2EC46}"/>
          </ac:spMkLst>
        </pc:spChg>
        <pc:spChg chg="mod">
          <ac:chgData name="Grabner, Andreas" userId="1036c6b9-e802-433d-a6ed-b0bb25da52a2" providerId="ADAL" clId="{175BCC0F-C3DF-4EED-B8BE-FC1C33232C8C}" dt="2021-09-17T12:24:56.524" v="2888"/>
          <ac:spMkLst>
            <pc:docMk/>
            <pc:sldMk cId="3359877053" sldId="2076137389"/>
            <ac:spMk id="7" creationId="{B091127E-91C7-4637-885D-530ED9FEB91A}"/>
          </ac:spMkLst>
        </pc:spChg>
        <pc:spChg chg="mod">
          <ac:chgData name="Grabner, Andreas" userId="1036c6b9-e802-433d-a6ed-b0bb25da52a2" providerId="ADAL" clId="{175BCC0F-C3DF-4EED-B8BE-FC1C33232C8C}" dt="2021-09-17T12:24:56.524" v="2888"/>
          <ac:spMkLst>
            <pc:docMk/>
            <pc:sldMk cId="3359877053" sldId="2076137389"/>
            <ac:spMk id="8" creationId="{0607B533-5F4D-4D6B-9290-0405149DFBD8}"/>
          </ac:spMkLst>
        </pc:spChg>
        <pc:spChg chg="mod">
          <ac:chgData name="Grabner, Andreas" userId="1036c6b9-e802-433d-a6ed-b0bb25da52a2" providerId="ADAL" clId="{175BCC0F-C3DF-4EED-B8BE-FC1C33232C8C}" dt="2021-09-17T12:24:56.524" v="2888"/>
          <ac:spMkLst>
            <pc:docMk/>
            <pc:sldMk cId="3359877053" sldId="2076137389"/>
            <ac:spMk id="9" creationId="{1E8E7238-9BE9-46F7-B0FE-4EB01C8B2306}"/>
          </ac:spMkLst>
        </pc:spChg>
        <pc:spChg chg="mod">
          <ac:chgData name="Grabner, Andreas" userId="1036c6b9-e802-433d-a6ed-b0bb25da52a2" providerId="ADAL" clId="{175BCC0F-C3DF-4EED-B8BE-FC1C33232C8C}" dt="2021-09-17T12:24:56.524" v="2888"/>
          <ac:spMkLst>
            <pc:docMk/>
            <pc:sldMk cId="3359877053" sldId="2076137389"/>
            <ac:spMk id="10" creationId="{1C205F60-A7C7-41CC-8ED9-41D2ACC33AFE}"/>
          </ac:spMkLst>
        </pc:spChg>
        <pc:spChg chg="mod">
          <ac:chgData name="Grabner, Andreas" userId="1036c6b9-e802-433d-a6ed-b0bb25da52a2" providerId="ADAL" clId="{175BCC0F-C3DF-4EED-B8BE-FC1C33232C8C}" dt="2021-09-17T12:24:56.524" v="2888"/>
          <ac:spMkLst>
            <pc:docMk/>
            <pc:sldMk cId="3359877053" sldId="2076137389"/>
            <ac:spMk id="12" creationId="{78C25340-C524-453F-9807-F47F1C7459CF}"/>
          </ac:spMkLst>
        </pc:spChg>
        <pc:spChg chg="mod">
          <ac:chgData name="Grabner, Andreas" userId="1036c6b9-e802-433d-a6ed-b0bb25da52a2" providerId="ADAL" clId="{175BCC0F-C3DF-4EED-B8BE-FC1C33232C8C}" dt="2021-09-17T12:24:56.524" v="2888"/>
          <ac:spMkLst>
            <pc:docMk/>
            <pc:sldMk cId="3359877053" sldId="2076137389"/>
            <ac:spMk id="13" creationId="{F3A3F8FA-6678-4215-BCDA-4DF8EC5B5B2C}"/>
          </ac:spMkLst>
        </pc:spChg>
        <pc:spChg chg="mod">
          <ac:chgData name="Grabner, Andreas" userId="1036c6b9-e802-433d-a6ed-b0bb25da52a2" providerId="ADAL" clId="{175BCC0F-C3DF-4EED-B8BE-FC1C33232C8C}" dt="2021-09-17T12:24:56.524" v="2888"/>
          <ac:spMkLst>
            <pc:docMk/>
            <pc:sldMk cId="3359877053" sldId="2076137389"/>
            <ac:spMk id="14" creationId="{27253F54-1267-4E31-A1F4-A7F43D65E5A3}"/>
          </ac:spMkLst>
        </pc:spChg>
        <pc:spChg chg="mod">
          <ac:chgData name="Grabner, Andreas" userId="1036c6b9-e802-433d-a6ed-b0bb25da52a2" providerId="ADAL" clId="{175BCC0F-C3DF-4EED-B8BE-FC1C33232C8C}" dt="2021-09-17T12:24:56.524" v="2888"/>
          <ac:spMkLst>
            <pc:docMk/>
            <pc:sldMk cId="3359877053" sldId="2076137389"/>
            <ac:spMk id="15" creationId="{57AA1195-AF15-4029-AE33-E0DB133C94D7}"/>
          </ac:spMkLst>
        </pc:spChg>
        <pc:grpChg chg="add mod">
          <ac:chgData name="Grabner, Andreas" userId="1036c6b9-e802-433d-a6ed-b0bb25da52a2" providerId="ADAL" clId="{175BCC0F-C3DF-4EED-B8BE-FC1C33232C8C}" dt="2021-09-17T12:24:56.524" v="2888"/>
          <ac:grpSpMkLst>
            <pc:docMk/>
            <pc:sldMk cId="3359877053" sldId="2076137389"/>
            <ac:grpSpMk id="6" creationId="{437EFB07-F1E6-4CF0-B0A4-49D051F2E2AD}"/>
          </ac:grpSpMkLst>
        </pc:grpChg>
        <pc:grpChg chg="add mod">
          <ac:chgData name="Grabner, Andreas" userId="1036c6b9-e802-433d-a6ed-b0bb25da52a2" providerId="ADAL" clId="{175BCC0F-C3DF-4EED-B8BE-FC1C33232C8C}" dt="2021-09-17T12:24:56.524" v="2888"/>
          <ac:grpSpMkLst>
            <pc:docMk/>
            <pc:sldMk cId="3359877053" sldId="2076137389"/>
            <ac:grpSpMk id="11" creationId="{3C00700A-A3AB-4C69-88EF-A17AC8AC1B93}"/>
          </ac:grpSpMkLst>
        </pc:grpChg>
        <pc:picChg chg="add mod">
          <ac:chgData name="Grabner, Andreas" userId="1036c6b9-e802-433d-a6ed-b0bb25da52a2" providerId="ADAL" clId="{175BCC0F-C3DF-4EED-B8BE-FC1C33232C8C}" dt="2021-09-17T12:24:56.524" v="2888"/>
          <ac:picMkLst>
            <pc:docMk/>
            <pc:sldMk cId="3359877053" sldId="2076137389"/>
            <ac:picMk id="5" creationId="{33080049-A9BA-40C4-A5F8-080B918D3DC4}"/>
          </ac:picMkLst>
        </pc:picChg>
        <pc:picChg chg="add mod">
          <ac:chgData name="Grabner, Andreas" userId="1036c6b9-e802-433d-a6ed-b0bb25da52a2" providerId="ADAL" clId="{175BCC0F-C3DF-4EED-B8BE-FC1C33232C8C}" dt="2021-09-17T12:24:56.524" v="2888"/>
          <ac:picMkLst>
            <pc:docMk/>
            <pc:sldMk cId="3359877053" sldId="2076137389"/>
            <ac:picMk id="16" creationId="{A65A8C76-3971-44A1-B5A5-2EF97342BDF4}"/>
          </ac:picMkLst>
        </pc:picChg>
        <pc:picChg chg="add mod">
          <ac:chgData name="Grabner, Andreas" userId="1036c6b9-e802-433d-a6ed-b0bb25da52a2" providerId="ADAL" clId="{175BCC0F-C3DF-4EED-B8BE-FC1C33232C8C}" dt="2021-09-17T12:27:15.206" v="3106" actId="1076"/>
          <ac:picMkLst>
            <pc:docMk/>
            <pc:sldMk cId="3359877053" sldId="2076137389"/>
            <ac:picMk id="17" creationId="{B7FBA7EC-4BF5-4952-9524-76E5E8611850}"/>
          </ac:picMkLst>
        </pc:picChg>
        <pc:picChg chg="add mod">
          <ac:chgData name="Grabner, Andreas" userId="1036c6b9-e802-433d-a6ed-b0bb25da52a2" providerId="ADAL" clId="{175BCC0F-C3DF-4EED-B8BE-FC1C33232C8C}" dt="2021-09-17T12:27:24.558" v="3109" actId="1076"/>
          <ac:picMkLst>
            <pc:docMk/>
            <pc:sldMk cId="3359877053" sldId="2076137389"/>
            <ac:picMk id="18" creationId="{FA8DDFF6-2524-4FC9-8C44-26A0191706CC}"/>
          </ac:picMkLst>
        </pc:picChg>
      </pc:sldChg>
      <pc:sldChg chg="addSp modSp add mod modAnim">
        <pc:chgData name="Grabner, Andreas" userId="1036c6b9-e802-433d-a6ed-b0bb25da52a2" providerId="ADAL" clId="{175BCC0F-C3DF-4EED-B8BE-FC1C33232C8C}" dt="2021-09-17T15:33:36.099" v="4893" actId="14100"/>
        <pc:sldMkLst>
          <pc:docMk/>
          <pc:sldMk cId="3157690855" sldId="2076137391"/>
        </pc:sldMkLst>
        <pc:spChg chg="mod">
          <ac:chgData name="Grabner, Andreas" userId="1036c6b9-e802-433d-a6ed-b0bb25da52a2" providerId="ADAL" clId="{175BCC0F-C3DF-4EED-B8BE-FC1C33232C8C}" dt="2021-09-17T15:20:50.283" v="4662" actId="1038"/>
          <ac:spMkLst>
            <pc:docMk/>
            <pc:sldMk cId="3157690855" sldId="2076137391"/>
            <ac:spMk id="11" creationId="{D11AC209-2C27-4696-B178-B8D065166ABC}"/>
          </ac:spMkLst>
        </pc:spChg>
        <pc:spChg chg="mod">
          <ac:chgData name="Grabner, Andreas" userId="1036c6b9-e802-433d-a6ed-b0bb25da52a2" providerId="ADAL" clId="{175BCC0F-C3DF-4EED-B8BE-FC1C33232C8C}" dt="2021-09-17T15:20:50.283" v="4662" actId="1038"/>
          <ac:spMkLst>
            <pc:docMk/>
            <pc:sldMk cId="3157690855" sldId="2076137391"/>
            <ac:spMk id="13" creationId="{FC7C7199-8E53-4A78-A165-735906828479}"/>
          </ac:spMkLst>
        </pc:spChg>
        <pc:spChg chg="mod">
          <ac:chgData name="Grabner, Andreas" userId="1036c6b9-e802-433d-a6ed-b0bb25da52a2" providerId="ADAL" clId="{175BCC0F-C3DF-4EED-B8BE-FC1C33232C8C}" dt="2021-09-17T15:20:50.283" v="4662" actId="1038"/>
          <ac:spMkLst>
            <pc:docMk/>
            <pc:sldMk cId="3157690855" sldId="2076137391"/>
            <ac:spMk id="14" creationId="{484D6A92-BF07-40A1-8222-7E3DB2BA2E9F}"/>
          </ac:spMkLst>
        </pc:spChg>
        <pc:spChg chg="mod">
          <ac:chgData name="Grabner, Andreas" userId="1036c6b9-e802-433d-a6ed-b0bb25da52a2" providerId="ADAL" clId="{175BCC0F-C3DF-4EED-B8BE-FC1C33232C8C}" dt="2021-09-17T14:45:58.271" v="4250" actId="20577"/>
          <ac:spMkLst>
            <pc:docMk/>
            <pc:sldMk cId="3157690855" sldId="2076137391"/>
            <ac:spMk id="29" creationId="{8130EE9D-65F6-4144-8676-07DF4BFA2883}"/>
          </ac:spMkLst>
        </pc:spChg>
        <pc:spChg chg="mod">
          <ac:chgData name="Grabner, Andreas" userId="1036c6b9-e802-433d-a6ed-b0bb25da52a2" providerId="ADAL" clId="{175BCC0F-C3DF-4EED-B8BE-FC1C33232C8C}" dt="2021-09-17T14:36:44.374" v="3862" actId="20577"/>
          <ac:spMkLst>
            <pc:docMk/>
            <pc:sldMk cId="3157690855" sldId="2076137391"/>
            <ac:spMk id="33" creationId="{4327C513-094E-4AAC-A2A4-647B2945B130}"/>
          </ac:spMkLst>
        </pc:spChg>
        <pc:spChg chg="mod">
          <ac:chgData name="Grabner, Andreas" userId="1036c6b9-e802-433d-a6ed-b0bb25da52a2" providerId="ADAL" clId="{175BCC0F-C3DF-4EED-B8BE-FC1C33232C8C}" dt="2021-09-17T15:23:20.521" v="4668" actId="14100"/>
          <ac:spMkLst>
            <pc:docMk/>
            <pc:sldMk cId="3157690855" sldId="2076137391"/>
            <ac:spMk id="34" creationId="{77892DD5-38FD-41B5-902E-1BEBA13B0D8A}"/>
          </ac:spMkLst>
        </pc:spChg>
        <pc:spChg chg="mod">
          <ac:chgData name="Grabner, Andreas" userId="1036c6b9-e802-433d-a6ed-b0bb25da52a2" providerId="ADAL" clId="{175BCC0F-C3DF-4EED-B8BE-FC1C33232C8C}" dt="2021-09-17T15:28:35.407" v="4848" actId="207"/>
          <ac:spMkLst>
            <pc:docMk/>
            <pc:sldMk cId="3157690855" sldId="2076137391"/>
            <ac:spMk id="38" creationId="{93E1797F-F9E1-4E53-94FA-DFBCB2402E71}"/>
          </ac:spMkLst>
        </pc:spChg>
        <pc:spChg chg="add mod">
          <ac:chgData name="Grabner, Andreas" userId="1036c6b9-e802-433d-a6ed-b0bb25da52a2" providerId="ADAL" clId="{175BCC0F-C3DF-4EED-B8BE-FC1C33232C8C}" dt="2021-09-17T15:32:20.715" v="4885" actId="403"/>
          <ac:spMkLst>
            <pc:docMk/>
            <pc:sldMk cId="3157690855" sldId="2076137391"/>
            <ac:spMk id="39" creationId="{B52B3236-4215-48B1-AA12-E4B555859268}"/>
          </ac:spMkLst>
        </pc:spChg>
        <pc:spChg chg="mod">
          <ac:chgData name="Grabner, Andreas" userId="1036c6b9-e802-433d-a6ed-b0bb25da52a2" providerId="ADAL" clId="{175BCC0F-C3DF-4EED-B8BE-FC1C33232C8C}" dt="2021-09-17T15:26:06.091" v="4791" actId="1036"/>
          <ac:spMkLst>
            <pc:docMk/>
            <pc:sldMk cId="3157690855" sldId="2076137391"/>
            <ac:spMk id="55" creationId="{07CADB52-02A2-418E-820F-A8227047232E}"/>
          </ac:spMkLst>
        </pc:spChg>
        <pc:spChg chg="mod">
          <ac:chgData name="Grabner, Andreas" userId="1036c6b9-e802-433d-a6ed-b0bb25da52a2" providerId="ADAL" clId="{175BCC0F-C3DF-4EED-B8BE-FC1C33232C8C}" dt="2021-09-17T15:26:01.100" v="4781" actId="1036"/>
          <ac:spMkLst>
            <pc:docMk/>
            <pc:sldMk cId="3157690855" sldId="2076137391"/>
            <ac:spMk id="56" creationId="{BD9E67A2-E223-4781-AD33-6704D0F670AB}"/>
          </ac:spMkLst>
        </pc:spChg>
        <pc:spChg chg="mod">
          <ac:chgData name="Grabner, Andreas" userId="1036c6b9-e802-433d-a6ed-b0bb25da52a2" providerId="ADAL" clId="{175BCC0F-C3DF-4EED-B8BE-FC1C33232C8C}" dt="2021-09-17T15:25:50.313" v="4761" actId="1036"/>
          <ac:spMkLst>
            <pc:docMk/>
            <pc:sldMk cId="3157690855" sldId="2076137391"/>
            <ac:spMk id="58" creationId="{7CE8767A-7DC6-418A-9418-71D79F8EDA03}"/>
          </ac:spMkLst>
        </pc:spChg>
        <pc:spChg chg="mod">
          <ac:chgData name="Grabner, Andreas" userId="1036c6b9-e802-433d-a6ed-b0bb25da52a2" providerId="ADAL" clId="{175BCC0F-C3DF-4EED-B8BE-FC1C33232C8C}" dt="2021-09-17T14:41:49.379" v="4076" actId="20577"/>
          <ac:spMkLst>
            <pc:docMk/>
            <pc:sldMk cId="3157690855" sldId="2076137391"/>
            <ac:spMk id="59" creationId="{46AAC923-4B22-47A0-9B77-55663C03B561}"/>
          </ac:spMkLst>
        </pc:spChg>
        <pc:spChg chg="add mod">
          <ac:chgData name="Grabner, Andreas" userId="1036c6b9-e802-433d-a6ed-b0bb25da52a2" providerId="ADAL" clId="{175BCC0F-C3DF-4EED-B8BE-FC1C33232C8C}" dt="2021-09-17T15:20:50.283" v="4662" actId="1038"/>
          <ac:spMkLst>
            <pc:docMk/>
            <pc:sldMk cId="3157690855" sldId="2076137391"/>
            <ac:spMk id="67" creationId="{2ACD1DB2-14C6-454F-A8EB-82585D8CB5CF}"/>
          </ac:spMkLst>
        </pc:spChg>
        <pc:spChg chg="mod">
          <ac:chgData name="Grabner, Andreas" userId="1036c6b9-e802-433d-a6ed-b0bb25da52a2" providerId="ADAL" clId="{175BCC0F-C3DF-4EED-B8BE-FC1C33232C8C}" dt="2021-09-17T14:47:28.341" v="4340" actId="20577"/>
          <ac:spMkLst>
            <pc:docMk/>
            <pc:sldMk cId="3157690855" sldId="2076137391"/>
            <ac:spMk id="71" creationId="{33418EE9-1F4A-45A5-B4FC-B6C91EE54FF9}"/>
          </ac:spMkLst>
        </pc:spChg>
        <pc:spChg chg="mod">
          <ac:chgData name="Grabner, Andreas" userId="1036c6b9-e802-433d-a6ed-b0bb25da52a2" providerId="ADAL" clId="{175BCC0F-C3DF-4EED-B8BE-FC1C33232C8C}" dt="2021-09-17T14:49:19.865" v="4375" actId="1076"/>
          <ac:spMkLst>
            <pc:docMk/>
            <pc:sldMk cId="3157690855" sldId="2076137391"/>
            <ac:spMk id="77" creationId="{34B96CC5-A663-453E-9E10-EB6640FC1816}"/>
          </ac:spMkLst>
        </pc:spChg>
        <pc:spChg chg="mod">
          <ac:chgData name="Grabner, Andreas" userId="1036c6b9-e802-433d-a6ed-b0bb25da52a2" providerId="ADAL" clId="{175BCC0F-C3DF-4EED-B8BE-FC1C33232C8C}" dt="2021-09-17T15:25:55.647" v="4771" actId="1036"/>
          <ac:spMkLst>
            <pc:docMk/>
            <pc:sldMk cId="3157690855" sldId="2076137391"/>
            <ac:spMk id="78" creationId="{814A0C25-7368-46D7-8EF4-B4AA4AF636B4}"/>
          </ac:spMkLst>
        </pc:spChg>
        <pc:spChg chg="add mod">
          <ac:chgData name="Grabner, Andreas" userId="1036c6b9-e802-433d-a6ed-b0bb25da52a2" providerId="ADAL" clId="{175BCC0F-C3DF-4EED-B8BE-FC1C33232C8C}" dt="2021-09-17T15:20:50.283" v="4662" actId="1038"/>
          <ac:spMkLst>
            <pc:docMk/>
            <pc:sldMk cId="3157690855" sldId="2076137391"/>
            <ac:spMk id="92" creationId="{F0C6A4CF-DC88-422B-830C-C1349E0424A3}"/>
          </ac:spMkLst>
        </pc:spChg>
        <pc:spChg chg="mod">
          <ac:chgData name="Grabner, Andreas" userId="1036c6b9-e802-433d-a6ed-b0bb25da52a2" providerId="ADAL" clId="{175BCC0F-C3DF-4EED-B8BE-FC1C33232C8C}" dt="2021-09-17T15:33:36.099" v="4893" actId="14100"/>
          <ac:spMkLst>
            <pc:docMk/>
            <pc:sldMk cId="3157690855" sldId="2076137391"/>
            <ac:spMk id="94" creationId="{44209F4A-A94B-4B65-8F00-768ADBAA898E}"/>
          </ac:spMkLst>
        </pc:spChg>
        <pc:spChg chg="mod">
          <ac:chgData name="Grabner, Andreas" userId="1036c6b9-e802-433d-a6ed-b0bb25da52a2" providerId="ADAL" clId="{175BCC0F-C3DF-4EED-B8BE-FC1C33232C8C}" dt="2021-09-17T15:32:03.860" v="4880" actId="113"/>
          <ac:spMkLst>
            <pc:docMk/>
            <pc:sldMk cId="3157690855" sldId="2076137391"/>
            <ac:spMk id="109" creationId="{F45114E2-7D4E-422C-9FCC-2246E4AD2B6A}"/>
          </ac:spMkLst>
        </pc:spChg>
        <pc:grpChg chg="add mod">
          <ac:chgData name="Grabner, Andreas" userId="1036c6b9-e802-433d-a6ed-b0bb25da52a2" providerId="ADAL" clId="{175BCC0F-C3DF-4EED-B8BE-FC1C33232C8C}" dt="2021-09-17T14:52:10.113" v="4403" actId="164"/>
          <ac:grpSpMkLst>
            <pc:docMk/>
            <pc:sldMk cId="3157690855" sldId="2076137391"/>
            <ac:grpSpMk id="35" creationId="{8A1D76C8-3B2A-4F3D-BBC7-EAF529B298DD}"/>
          </ac:grpSpMkLst>
        </pc:grpChg>
        <pc:grpChg chg="mod">
          <ac:chgData name="Grabner, Andreas" userId="1036c6b9-e802-433d-a6ed-b0bb25da52a2" providerId="ADAL" clId="{175BCC0F-C3DF-4EED-B8BE-FC1C33232C8C}" dt="2021-09-17T14:52:10.113" v="4403" actId="164"/>
          <ac:grpSpMkLst>
            <pc:docMk/>
            <pc:sldMk cId="3157690855" sldId="2076137391"/>
            <ac:grpSpMk id="36" creationId="{5848F05B-D2B3-4970-AC2E-7F728E016707}"/>
          </ac:grpSpMkLst>
        </pc:grpChg>
        <pc:grpChg chg="add mod">
          <ac:chgData name="Grabner, Andreas" userId="1036c6b9-e802-433d-a6ed-b0bb25da52a2" providerId="ADAL" clId="{175BCC0F-C3DF-4EED-B8BE-FC1C33232C8C}" dt="2021-09-17T14:52:38.973" v="4404" actId="164"/>
          <ac:grpSpMkLst>
            <pc:docMk/>
            <pc:sldMk cId="3157690855" sldId="2076137391"/>
            <ac:grpSpMk id="37" creationId="{2493A4CE-8A67-4B48-AB75-4A34ACCE619C}"/>
          </ac:grpSpMkLst>
        </pc:grpChg>
        <pc:grpChg chg="mod">
          <ac:chgData name="Grabner, Andreas" userId="1036c6b9-e802-433d-a6ed-b0bb25da52a2" providerId="ADAL" clId="{175BCC0F-C3DF-4EED-B8BE-FC1C33232C8C}" dt="2021-09-17T14:52:38.973" v="4404" actId="164"/>
          <ac:grpSpMkLst>
            <pc:docMk/>
            <pc:sldMk cId="3157690855" sldId="2076137391"/>
            <ac:grpSpMk id="68" creationId="{AE5A954D-22B1-44A0-ACA6-0A08314C2D17}"/>
          </ac:grpSpMkLst>
        </pc:grpChg>
        <pc:grpChg chg="add mod">
          <ac:chgData name="Grabner, Andreas" userId="1036c6b9-e802-433d-a6ed-b0bb25da52a2" providerId="ADAL" clId="{175BCC0F-C3DF-4EED-B8BE-FC1C33232C8C}" dt="2021-09-17T14:48:38.383" v="4346" actId="1076"/>
          <ac:grpSpMkLst>
            <pc:docMk/>
            <pc:sldMk cId="3157690855" sldId="2076137391"/>
            <ac:grpSpMk id="74" creationId="{6E05DD5F-F802-4933-AF57-D809B3785BA8}"/>
          </ac:grpSpMkLst>
        </pc:grpChg>
        <pc:grpChg chg="mod">
          <ac:chgData name="Grabner, Andreas" userId="1036c6b9-e802-433d-a6ed-b0bb25da52a2" providerId="ADAL" clId="{175BCC0F-C3DF-4EED-B8BE-FC1C33232C8C}" dt="2021-09-17T14:48:31.564" v="4345"/>
          <ac:grpSpMkLst>
            <pc:docMk/>
            <pc:sldMk cId="3157690855" sldId="2076137391"/>
            <ac:grpSpMk id="75" creationId="{56BE82DE-DF61-4E3E-90D5-BAFFDD6F764F}"/>
          </ac:grpSpMkLst>
        </pc:grpChg>
        <pc:grpChg chg="mod">
          <ac:chgData name="Grabner, Andreas" userId="1036c6b9-e802-433d-a6ed-b0bb25da52a2" providerId="ADAL" clId="{175BCC0F-C3DF-4EED-B8BE-FC1C33232C8C}" dt="2021-09-17T15:20:50.283" v="4662" actId="1038"/>
          <ac:grpSpMkLst>
            <pc:docMk/>
            <pc:sldMk cId="3157690855" sldId="2076137391"/>
            <ac:grpSpMk id="85" creationId="{73F74314-AC9A-4D76-A929-4C6BF652878C}"/>
          </ac:grpSpMkLst>
        </pc:grpChg>
        <pc:picChg chg="add mod">
          <ac:chgData name="Grabner, Andreas" userId="1036c6b9-e802-433d-a6ed-b0bb25da52a2" providerId="ADAL" clId="{175BCC0F-C3DF-4EED-B8BE-FC1C33232C8C}" dt="2021-09-17T15:26:01.100" v="4781" actId="1036"/>
          <ac:picMkLst>
            <pc:docMk/>
            <pc:sldMk cId="3157690855" sldId="2076137391"/>
            <ac:picMk id="60" creationId="{12B898D4-0884-4757-801B-44C6E232E4F2}"/>
          </ac:picMkLst>
        </pc:picChg>
        <pc:picChg chg="add mod">
          <ac:chgData name="Grabner, Andreas" userId="1036c6b9-e802-433d-a6ed-b0bb25da52a2" providerId="ADAL" clId="{175BCC0F-C3DF-4EED-B8BE-FC1C33232C8C}" dt="2021-09-17T15:29:39.248" v="4857" actId="1036"/>
          <ac:picMkLst>
            <pc:docMk/>
            <pc:sldMk cId="3157690855" sldId="2076137391"/>
            <ac:picMk id="61" creationId="{8C9701CD-A658-45C9-938C-BAC83DE2A12A}"/>
          </ac:picMkLst>
        </pc:picChg>
        <pc:picChg chg="mod">
          <ac:chgData name="Grabner, Andreas" userId="1036c6b9-e802-433d-a6ed-b0bb25da52a2" providerId="ADAL" clId="{175BCC0F-C3DF-4EED-B8BE-FC1C33232C8C}" dt="2021-09-17T15:25:50.313" v="4761" actId="1036"/>
          <ac:picMkLst>
            <pc:docMk/>
            <pc:sldMk cId="3157690855" sldId="2076137391"/>
            <ac:picMk id="106" creationId="{A6D4F3C3-0E74-4479-83B8-A44057F3BEC3}"/>
          </ac:picMkLst>
        </pc:picChg>
        <pc:picChg chg="mod">
          <ac:chgData name="Grabner, Andreas" userId="1036c6b9-e802-433d-a6ed-b0bb25da52a2" providerId="ADAL" clId="{175BCC0F-C3DF-4EED-B8BE-FC1C33232C8C}" dt="2021-09-17T15:25:50.313" v="4761" actId="1036"/>
          <ac:picMkLst>
            <pc:docMk/>
            <pc:sldMk cId="3157690855" sldId="2076137391"/>
            <ac:picMk id="107" creationId="{58D9118D-7141-4D5F-8971-54F6C53C72D7}"/>
          </ac:picMkLst>
        </pc:picChg>
        <pc:cxnChg chg="mod">
          <ac:chgData name="Grabner, Andreas" userId="1036c6b9-e802-433d-a6ed-b0bb25da52a2" providerId="ADAL" clId="{175BCC0F-C3DF-4EED-B8BE-FC1C33232C8C}" dt="2021-09-17T14:49:28.836" v="4377" actId="14100"/>
          <ac:cxnSpMkLst>
            <pc:docMk/>
            <pc:sldMk cId="3157690855" sldId="2076137391"/>
            <ac:cxnSpMk id="30" creationId="{8E479CF0-EAAF-4167-8AE9-FDFBFE5A4683}"/>
          </ac:cxnSpMkLst>
        </pc:cxnChg>
        <pc:cxnChg chg="mod">
          <ac:chgData name="Grabner, Andreas" userId="1036c6b9-e802-433d-a6ed-b0bb25da52a2" providerId="ADAL" clId="{175BCC0F-C3DF-4EED-B8BE-FC1C33232C8C}" dt="2021-09-17T15:20:50.283" v="4662" actId="1038"/>
          <ac:cxnSpMkLst>
            <pc:docMk/>
            <pc:sldMk cId="3157690855" sldId="2076137391"/>
            <ac:cxnSpMk id="49" creationId="{47FD6699-177B-4D6A-94ED-E056CA076D33}"/>
          </ac:cxnSpMkLst>
        </pc:cxnChg>
        <pc:cxnChg chg="mod">
          <ac:chgData name="Grabner, Andreas" userId="1036c6b9-e802-433d-a6ed-b0bb25da52a2" providerId="ADAL" clId="{175BCC0F-C3DF-4EED-B8BE-FC1C33232C8C}" dt="2021-09-17T15:20:50.283" v="4662" actId="1038"/>
          <ac:cxnSpMkLst>
            <pc:docMk/>
            <pc:sldMk cId="3157690855" sldId="2076137391"/>
            <ac:cxnSpMk id="65" creationId="{11A7CE99-7060-4069-A043-79907EC7B91F}"/>
          </ac:cxnSpMkLst>
        </pc:cxnChg>
        <pc:cxnChg chg="mod">
          <ac:chgData name="Grabner, Andreas" userId="1036c6b9-e802-433d-a6ed-b0bb25da52a2" providerId="ADAL" clId="{175BCC0F-C3DF-4EED-B8BE-FC1C33232C8C}" dt="2021-09-17T15:20:50.283" v="4662" actId="1038"/>
          <ac:cxnSpMkLst>
            <pc:docMk/>
            <pc:sldMk cId="3157690855" sldId="2076137391"/>
            <ac:cxnSpMk id="70" creationId="{613AB663-5EB8-4C4B-A264-51B9CBC9BE11}"/>
          </ac:cxnSpMkLst>
        </pc:cxnChg>
        <pc:cxnChg chg="mod">
          <ac:chgData name="Grabner, Andreas" userId="1036c6b9-e802-433d-a6ed-b0bb25da52a2" providerId="ADAL" clId="{175BCC0F-C3DF-4EED-B8BE-FC1C33232C8C}" dt="2021-09-17T14:49:25.645" v="4376" actId="14100"/>
          <ac:cxnSpMkLst>
            <pc:docMk/>
            <pc:sldMk cId="3157690855" sldId="2076137391"/>
            <ac:cxnSpMk id="72" creationId="{C367BDCC-F52B-413D-8F34-4371D25C30A7}"/>
          </ac:cxnSpMkLst>
        </pc:cxnChg>
        <pc:cxnChg chg="mod">
          <ac:chgData name="Grabner, Andreas" userId="1036c6b9-e802-433d-a6ed-b0bb25da52a2" providerId="ADAL" clId="{175BCC0F-C3DF-4EED-B8BE-FC1C33232C8C}" dt="2021-09-17T15:20:50.283" v="4662" actId="1038"/>
          <ac:cxnSpMkLst>
            <pc:docMk/>
            <pc:sldMk cId="3157690855" sldId="2076137391"/>
            <ac:cxnSpMk id="73" creationId="{4F174DFF-B237-4BD6-83DF-DC239FDDA6F8}"/>
          </ac:cxnSpMkLst>
        </pc:cxnChg>
        <pc:cxnChg chg="mod">
          <ac:chgData name="Grabner, Andreas" userId="1036c6b9-e802-433d-a6ed-b0bb25da52a2" providerId="ADAL" clId="{175BCC0F-C3DF-4EED-B8BE-FC1C33232C8C}" dt="2021-09-17T15:20:50.283" v="4662" actId="1038"/>
          <ac:cxnSpMkLst>
            <pc:docMk/>
            <pc:sldMk cId="3157690855" sldId="2076137391"/>
            <ac:cxnSpMk id="76" creationId="{8F422E74-4D90-4998-A162-6206818783B3}"/>
          </ac:cxnSpMkLst>
        </pc:cxnChg>
        <pc:cxnChg chg="mod">
          <ac:chgData name="Grabner, Andreas" userId="1036c6b9-e802-433d-a6ed-b0bb25da52a2" providerId="ADAL" clId="{175BCC0F-C3DF-4EED-B8BE-FC1C33232C8C}" dt="2021-09-17T14:49:34.855" v="4379" actId="14100"/>
          <ac:cxnSpMkLst>
            <pc:docMk/>
            <pc:sldMk cId="3157690855" sldId="2076137391"/>
            <ac:cxnSpMk id="91" creationId="{F18013B4-7112-403E-BF7B-92B8ADFE042E}"/>
          </ac:cxnSpMkLst>
        </pc:cxnChg>
      </pc:sldChg>
      <pc:sldChg chg="addSp delSp modSp new mod ord modClrScheme chgLayout">
        <pc:chgData name="Grabner, Andreas" userId="1036c6b9-e802-433d-a6ed-b0bb25da52a2" providerId="ADAL" clId="{175BCC0F-C3DF-4EED-B8BE-FC1C33232C8C}" dt="2021-09-19T07:54:56.590" v="4923"/>
        <pc:sldMkLst>
          <pc:docMk/>
          <pc:sldMk cId="3691394731" sldId="2076137392"/>
        </pc:sldMkLst>
        <pc:spChg chg="del">
          <ac:chgData name="Grabner, Andreas" userId="1036c6b9-e802-433d-a6ed-b0bb25da52a2" providerId="ADAL" clId="{175BCC0F-C3DF-4EED-B8BE-FC1C33232C8C}" dt="2021-09-19T07:54:48.138" v="4919" actId="700"/>
          <ac:spMkLst>
            <pc:docMk/>
            <pc:sldMk cId="3691394731" sldId="2076137392"/>
            <ac:spMk id="2" creationId="{2AD52DE3-DE37-46F0-B74E-347803931904}"/>
          </ac:spMkLst>
        </pc:spChg>
        <pc:spChg chg="del mod ord">
          <ac:chgData name="Grabner, Andreas" userId="1036c6b9-e802-433d-a6ed-b0bb25da52a2" providerId="ADAL" clId="{175BCC0F-C3DF-4EED-B8BE-FC1C33232C8C}" dt="2021-09-19T07:54:48.138" v="4919" actId="700"/>
          <ac:spMkLst>
            <pc:docMk/>
            <pc:sldMk cId="3691394731" sldId="2076137392"/>
            <ac:spMk id="3" creationId="{D693DD59-82A2-4139-9588-421BE38C715F}"/>
          </ac:spMkLst>
        </pc:spChg>
        <pc:spChg chg="add del mod ord">
          <ac:chgData name="Grabner, Andreas" userId="1036c6b9-e802-433d-a6ed-b0bb25da52a2" providerId="ADAL" clId="{175BCC0F-C3DF-4EED-B8BE-FC1C33232C8C}" dt="2021-09-19T07:54:49.522" v="4920" actId="478"/>
          <ac:spMkLst>
            <pc:docMk/>
            <pc:sldMk cId="3691394731" sldId="2076137392"/>
            <ac:spMk id="4" creationId="{36E1E5D0-D76C-457C-80D4-DD2168EAE068}"/>
          </ac:spMkLst>
        </pc:spChg>
        <pc:spChg chg="add mod ord">
          <ac:chgData name="Grabner, Andreas" userId="1036c6b9-e802-433d-a6ed-b0bb25da52a2" providerId="ADAL" clId="{175BCC0F-C3DF-4EED-B8BE-FC1C33232C8C}" dt="2021-09-19T07:54:48.138" v="4919" actId="700"/>
          <ac:spMkLst>
            <pc:docMk/>
            <pc:sldMk cId="3691394731" sldId="2076137392"/>
            <ac:spMk id="5" creationId="{62A919A5-4209-4672-AF52-4F4993714D60}"/>
          </ac:spMkLst>
        </pc:spChg>
        <pc:picChg chg="add mod">
          <ac:chgData name="Grabner, Andreas" userId="1036c6b9-e802-433d-a6ed-b0bb25da52a2" providerId="ADAL" clId="{175BCC0F-C3DF-4EED-B8BE-FC1C33232C8C}" dt="2021-09-19T07:54:50.562" v="4921"/>
          <ac:picMkLst>
            <pc:docMk/>
            <pc:sldMk cId="3691394731" sldId="2076137392"/>
            <ac:picMk id="6" creationId="{FF2B397E-B3CD-4E18-851E-F82FCD80051E}"/>
          </ac:picMkLst>
        </pc:picChg>
      </pc:sldChg>
      <pc:sldChg chg="addSp delSp modSp new mod modClrScheme chgLayout">
        <pc:chgData name="Grabner, Andreas" userId="1036c6b9-e802-433d-a6ed-b0bb25da52a2" providerId="ADAL" clId="{175BCC0F-C3DF-4EED-B8BE-FC1C33232C8C}" dt="2021-09-19T07:55:37.118" v="4931" actId="403"/>
        <pc:sldMkLst>
          <pc:docMk/>
          <pc:sldMk cId="2315268323" sldId="2076137393"/>
        </pc:sldMkLst>
        <pc:spChg chg="del">
          <ac:chgData name="Grabner, Andreas" userId="1036c6b9-e802-433d-a6ed-b0bb25da52a2" providerId="ADAL" clId="{175BCC0F-C3DF-4EED-B8BE-FC1C33232C8C}" dt="2021-09-19T07:55:00.200" v="4925" actId="700"/>
          <ac:spMkLst>
            <pc:docMk/>
            <pc:sldMk cId="2315268323" sldId="2076137393"/>
            <ac:spMk id="2" creationId="{7972087D-6407-4E88-857E-F657F65F4F52}"/>
          </ac:spMkLst>
        </pc:spChg>
        <pc:spChg chg="del mod ord">
          <ac:chgData name="Grabner, Andreas" userId="1036c6b9-e802-433d-a6ed-b0bb25da52a2" providerId="ADAL" clId="{175BCC0F-C3DF-4EED-B8BE-FC1C33232C8C}" dt="2021-09-19T07:55:00.200" v="4925" actId="700"/>
          <ac:spMkLst>
            <pc:docMk/>
            <pc:sldMk cId="2315268323" sldId="2076137393"/>
            <ac:spMk id="3" creationId="{0EC5CA71-0907-41F0-A035-46BB43EE3AB7}"/>
          </ac:spMkLst>
        </pc:spChg>
        <pc:spChg chg="add del mod ord">
          <ac:chgData name="Grabner, Andreas" userId="1036c6b9-e802-433d-a6ed-b0bb25da52a2" providerId="ADAL" clId="{175BCC0F-C3DF-4EED-B8BE-FC1C33232C8C}" dt="2021-09-19T07:55:09.539" v="4926" actId="478"/>
          <ac:spMkLst>
            <pc:docMk/>
            <pc:sldMk cId="2315268323" sldId="2076137393"/>
            <ac:spMk id="4" creationId="{169CAD6A-7604-4B46-8D5C-A5E47CA156DE}"/>
          </ac:spMkLst>
        </pc:spChg>
        <pc:spChg chg="add mod ord">
          <ac:chgData name="Grabner, Andreas" userId="1036c6b9-e802-433d-a6ed-b0bb25da52a2" providerId="ADAL" clId="{175BCC0F-C3DF-4EED-B8BE-FC1C33232C8C}" dt="2021-09-19T07:55:37.118" v="4931" actId="403"/>
          <ac:spMkLst>
            <pc:docMk/>
            <pc:sldMk cId="2315268323" sldId="2076137393"/>
            <ac:spMk id="5" creationId="{489DD5C1-ADF2-4BBB-AF2C-8A7087E0BF9A}"/>
          </ac:spMkLst>
        </pc:spChg>
        <pc:spChg chg="add mod">
          <ac:chgData name="Grabner, Andreas" userId="1036c6b9-e802-433d-a6ed-b0bb25da52a2" providerId="ADAL" clId="{175BCC0F-C3DF-4EED-B8BE-FC1C33232C8C}" dt="2021-09-19T07:55:15.801" v="4928" actId="207"/>
          <ac:spMkLst>
            <pc:docMk/>
            <pc:sldMk cId="2315268323" sldId="2076137393"/>
            <ac:spMk id="6" creationId="{88DEBC8D-3158-4395-86E8-A36C54A5B6BD}"/>
          </ac:spMkLst>
        </pc:spChg>
        <pc:spChg chg="add mod">
          <ac:chgData name="Grabner, Andreas" userId="1036c6b9-e802-433d-a6ed-b0bb25da52a2" providerId="ADAL" clId="{175BCC0F-C3DF-4EED-B8BE-FC1C33232C8C}" dt="2021-09-19T07:55:09.936" v="4927"/>
          <ac:spMkLst>
            <pc:docMk/>
            <pc:sldMk cId="2315268323" sldId="2076137393"/>
            <ac:spMk id="9" creationId="{32786705-F729-4564-9821-44C9C7AF5EC9}"/>
          </ac:spMkLst>
        </pc:spChg>
        <pc:spChg chg="add mod">
          <ac:chgData name="Grabner, Andreas" userId="1036c6b9-e802-433d-a6ed-b0bb25da52a2" providerId="ADAL" clId="{175BCC0F-C3DF-4EED-B8BE-FC1C33232C8C}" dt="2021-09-19T07:55:09.936" v="4927"/>
          <ac:spMkLst>
            <pc:docMk/>
            <pc:sldMk cId="2315268323" sldId="2076137393"/>
            <ac:spMk id="11" creationId="{64722CBA-82BB-46EC-8AFE-E59173A2F7C6}"/>
          </ac:spMkLst>
        </pc:spChg>
        <pc:spChg chg="add mod">
          <ac:chgData name="Grabner, Andreas" userId="1036c6b9-e802-433d-a6ed-b0bb25da52a2" providerId="ADAL" clId="{175BCC0F-C3DF-4EED-B8BE-FC1C33232C8C}" dt="2021-09-19T07:55:15.801" v="4928" actId="207"/>
          <ac:spMkLst>
            <pc:docMk/>
            <pc:sldMk cId="2315268323" sldId="2076137393"/>
            <ac:spMk id="12" creationId="{96007BF1-2E20-4488-942B-61F009CB6EE0}"/>
          </ac:spMkLst>
        </pc:spChg>
        <pc:picChg chg="add mod">
          <ac:chgData name="Grabner, Andreas" userId="1036c6b9-e802-433d-a6ed-b0bb25da52a2" providerId="ADAL" clId="{175BCC0F-C3DF-4EED-B8BE-FC1C33232C8C}" dt="2021-09-19T07:55:09.936" v="4927"/>
          <ac:picMkLst>
            <pc:docMk/>
            <pc:sldMk cId="2315268323" sldId="2076137393"/>
            <ac:picMk id="7" creationId="{E26DA7C9-2B52-490E-BBF5-928F79DC6FCB}"/>
          </ac:picMkLst>
        </pc:picChg>
        <pc:picChg chg="add mod">
          <ac:chgData name="Grabner, Andreas" userId="1036c6b9-e802-433d-a6ed-b0bb25da52a2" providerId="ADAL" clId="{175BCC0F-C3DF-4EED-B8BE-FC1C33232C8C}" dt="2021-09-19T07:55:09.936" v="4927"/>
          <ac:picMkLst>
            <pc:docMk/>
            <pc:sldMk cId="2315268323" sldId="2076137393"/>
            <ac:picMk id="8" creationId="{B7C32BA4-CB14-4F8D-9F0E-1A3D95B5A895}"/>
          </ac:picMkLst>
        </pc:picChg>
        <pc:picChg chg="add mod">
          <ac:chgData name="Grabner, Andreas" userId="1036c6b9-e802-433d-a6ed-b0bb25da52a2" providerId="ADAL" clId="{175BCC0F-C3DF-4EED-B8BE-FC1C33232C8C}" dt="2021-09-19T07:55:09.936" v="4927"/>
          <ac:picMkLst>
            <pc:docMk/>
            <pc:sldMk cId="2315268323" sldId="2076137393"/>
            <ac:picMk id="10" creationId="{E8E46B8F-B839-44C5-9AC4-08EF8CFDFAB4}"/>
          </ac:picMkLst>
        </pc:picChg>
        <pc:picChg chg="add mod">
          <ac:chgData name="Grabner, Andreas" userId="1036c6b9-e802-433d-a6ed-b0bb25da52a2" providerId="ADAL" clId="{175BCC0F-C3DF-4EED-B8BE-FC1C33232C8C}" dt="2021-09-19T07:55:09.936" v="4927"/>
          <ac:picMkLst>
            <pc:docMk/>
            <pc:sldMk cId="2315268323" sldId="2076137393"/>
            <ac:picMk id="13" creationId="{56955DE0-3445-4CFC-8D65-BDFCDE8B0553}"/>
          </ac:picMkLst>
        </pc:picChg>
      </pc:sldChg>
      <pc:sldMasterChg chg="delSldLayout">
        <pc:chgData name="Grabner, Andreas" userId="1036c6b9-e802-433d-a6ed-b0bb25da52a2" providerId="ADAL" clId="{175BCC0F-C3DF-4EED-B8BE-FC1C33232C8C}" dt="2021-09-17T12:20:21.671" v="2851" actId="47"/>
        <pc:sldMasterMkLst>
          <pc:docMk/>
          <pc:sldMasterMk cId="4192840140" sldId="2147483660"/>
        </pc:sldMasterMkLst>
        <pc:sldLayoutChg chg="del">
          <pc:chgData name="Grabner, Andreas" userId="1036c6b9-e802-433d-a6ed-b0bb25da52a2" providerId="ADAL" clId="{175BCC0F-C3DF-4EED-B8BE-FC1C33232C8C}" dt="2021-09-17T12:20:21.671" v="2851" actId="47"/>
          <pc:sldLayoutMkLst>
            <pc:docMk/>
            <pc:sldMasterMk cId="4192840140" sldId="2147483660"/>
            <pc:sldLayoutMk cId="3851838253" sldId="2147483665"/>
          </pc:sldLayoutMkLst>
        </pc:sldLayoutChg>
      </pc:sldMasterChg>
      <pc:sldMasterChg chg="delSldLayout">
        <pc:chgData name="Grabner, Andreas" userId="1036c6b9-e802-433d-a6ed-b0bb25da52a2" providerId="ADAL" clId="{175BCC0F-C3DF-4EED-B8BE-FC1C33232C8C}" dt="2021-09-17T11:26:58.453" v="1925" actId="47"/>
        <pc:sldMasterMkLst>
          <pc:docMk/>
          <pc:sldMasterMk cId="4090028566" sldId="2147483681"/>
        </pc:sldMasterMkLst>
        <pc:sldLayoutChg chg="del">
          <pc:chgData name="Grabner, Andreas" userId="1036c6b9-e802-433d-a6ed-b0bb25da52a2" providerId="ADAL" clId="{175BCC0F-C3DF-4EED-B8BE-FC1C33232C8C}" dt="2021-09-17T11:26:58.453" v="1925" actId="47"/>
          <pc:sldLayoutMkLst>
            <pc:docMk/>
            <pc:sldMasterMk cId="4090028566" sldId="2147483681"/>
            <pc:sldLayoutMk cId="2881517079" sldId="2147483692"/>
          </pc:sldLayoutMkLst>
        </pc:sldLayoutChg>
      </pc:sldMasterChg>
    </pc:docChg>
  </pc:docChgLst>
  <pc:docChgLst>
    <pc:chgData name="Grabner, Andreas" userId="1036c6b9-e802-433d-a6ed-b0bb25da52a2" providerId="ADAL" clId="{BFD5F793-89AE-41E1-B27A-A26BF9FFFC7D}"/>
    <pc:docChg chg="undo custSel addSld delSld modSld">
      <pc:chgData name="Grabner, Andreas" userId="1036c6b9-e802-433d-a6ed-b0bb25da52a2" providerId="ADAL" clId="{BFD5F793-89AE-41E1-B27A-A26BF9FFFC7D}" dt="2021-09-03T11:16:11.697" v="110" actId="47"/>
      <pc:docMkLst>
        <pc:docMk/>
      </pc:docMkLst>
      <pc:sldChg chg="addSp delSp modSp del mod modClrScheme chgLayout">
        <pc:chgData name="Grabner, Andreas" userId="1036c6b9-e802-433d-a6ed-b0bb25da52a2" providerId="ADAL" clId="{BFD5F793-89AE-41E1-B27A-A26BF9FFFC7D}" dt="2021-09-03T11:16:11.697" v="110" actId="47"/>
        <pc:sldMkLst>
          <pc:docMk/>
          <pc:sldMk cId="2578844597" sldId="257"/>
        </pc:sldMkLst>
        <pc:spChg chg="add del mod ord">
          <ac:chgData name="Grabner, Andreas" userId="1036c6b9-e802-433d-a6ed-b0bb25da52a2" providerId="ADAL" clId="{BFD5F793-89AE-41E1-B27A-A26BF9FFFC7D}" dt="2021-09-03T11:09:15.494" v="56" actId="700"/>
          <ac:spMkLst>
            <pc:docMk/>
            <pc:sldMk cId="2578844597" sldId="257"/>
            <ac:spMk id="2" creationId="{614898D5-CA1A-492A-8B83-27AC25B7375D}"/>
          </ac:spMkLst>
        </pc:spChg>
        <pc:spChg chg="del">
          <ac:chgData name="Grabner, Andreas" userId="1036c6b9-e802-433d-a6ed-b0bb25da52a2" providerId="ADAL" clId="{BFD5F793-89AE-41E1-B27A-A26BF9FFFC7D}" dt="2021-09-01T11:23:31.783" v="53" actId="478"/>
          <ac:spMkLst>
            <pc:docMk/>
            <pc:sldMk cId="2578844597" sldId="257"/>
            <ac:spMk id="4" creationId="{73F7A1A8-BD28-1945-BF4D-1B819AC00D4B}"/>
          </ac:spMkLst>
        </pc:spChg>
        <pc:spChg chg="del">
          <ac:chgData name="Grabner, Andreas" userId="1036c6b9-e802-433d-a6ed-b0bb25da52a2" providerId="ADAL" clId="{BFD5F793-89AE-41E1-B27A-A26BF9FFFC7D}" dt="2021-09-01T11:23:33.819" v="54" actId="478"/>
          <ac:spMkLst>
            <pc:docMk/>
            <pc:sldMk cId="2578844597" sldId="257"/>
            <ac:spMk id="5" creationId="{6066AFCC-0DDE-4B4E-89A2-8CB3EEB83747}"/>
          </ac:spMkLst>
        </pc:spChg>
        <pc:spChg chg="mod">
          <ac:chgData name="Grabner, Andreas" userId="1036c6b9-e802-433d-a6ed-b0bb25da52a2" providerId="ADAL" clId="{BFD5F793-89AE-41E1-B27A-A26BF9FFFC7D}" dt="2021-09-01T11:23:28.331" v="52" actId="20577"/>
          <ac:spMkLst>
            <pc:docMk/>
            <pc:sldMk cId="2578844597" sldId="257"/>
            <ac:spMk id="23" creationId="{951EFA03-5B34-684A-828E-9B3A3A45BD14}"/>
          </ac:spMkLst>
        </pc:spChg>
      </pc:sldChg>
      <pc:sldChg chg="addSp modSp new mod modClrScheme modShow chgLayout">
        <pc:chgData name="Grabner, Andreas" userId="1036c6b9-e802-433d-a6ed-b0bb25da52a2" providerId="ADAL" clId="{BFD5F793-89AE-41E1-B27A-A26BF9FFFC7D}" dt="2021-09-03T11:16:07.556" v="109" actId="729"/>
        <pc:sldMkLst>
          <pc:docMk/>
          <pc:sldMk cId="1303151244" sldId="258"/>
        </pc:sldMkLst>
        <pc:spChg chg="add mod">
          <ac:chgData name="Grabner, Andreas" userId="1036c6b9-e802-433d-a6ed-b0bb25da52a2" providerId="ADAL" clId="{BFD5F793-89AE-41E1-B27A-A26BF9FFFC7D}" dt="2021-09-03T11:09:28.894" v="73" actId="20577"/>
          <ac:spMkLst>
            <pc:docMk/>
            <pc:sldMk cId="1303151244" sldId="258"/>
            <ac:spMk id="2" creationId="{976BD9C6-D2D6-43D5-87B4-83201B62EEB6}"/>
          </ac:spMkLst>
        </pc:spChg>
        <pc:spChg chg="add mod">
          <ac:chgData name="Grabner, Andreas" userId="1036c6b9-e802-433d-a6ed-b0bb25da52a2" providerId="ADAL" clId="{BFD5F793-89AE-41E1-B27A-A26BF9FFFC7D}" dt="2021-09-03T11:16:01.171" v="107" actId="113"/>
          <ac:spMkLst>
            <pc:docMk/>
            <pc:sldMk cId="1303151244" sldId="258"/>
            <ac:spMk id="3" creationId="{9CDA071F-3201-4183-A20A-EE96147E4E32}"/>
          </ac:spMkLst>
        </pc:spChg>
      </pc:sldChg>
      <pc:sldChg chg="new">
        <pc:chgData name="Grabner, Andreas" userId="1036c6b9-e802-433d-a6ed-b0bb25da52a2" providerId="ADAL" clId="{BFD5F793-89AE-41E1-B27A-A26BF9FFFC7D}" dt="2021-09-03T11:16:04.412" v="108" actId="680"/>
        <pc:sldMkLst>
          <pc:docMk/>
          <pc:sldMk cId="2912955997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C98BE-BB23-5A48-87FA-C8CCDE95AEB5}" type="datetimeFigureOut">
              <a:rPr lang="en-US" smtClean="0"/>
              <a:t>10/3/21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BE26C-C48B-F343-9399-ED5A740C5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8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8.emf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F6D43E-EA38-41A2-8C73-56AE0D5C9B7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257" y="1284740"/>
            <a:ext cx="10515600" cy="503736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fr-FR" dirty="0"/>
              <a:t>Edit the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479DE76-7FBE-B445-854C-1DC2AAA4D65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88257" y="217940"/>
            <a:ext cx="10515600" cy="52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2000" b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Edit the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34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low)(centered)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013"/>
          <a:stretch/>
        </p:blipFill>
        <p:spPr>
          <a:xfrm>
            <a:off x="0" y="293953"/>
            <a:ext cx="1182932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276" b="-98826"/>
          <a:stretch/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579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 algn="ctr"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b="0" i="0"/>
            </a:lvl1pPr>
            <a:lvl2pPr>
              <a:lnSpc>
                <a:spcPct val="120000"/>
              </a:lnSpc>
              <a:spcAft>
                <a:spcPts val="0"/>
              </a:spcAft>
              <a:defRPr b="0" i="0"/>
            </a:lvl2pPr>
            <a:lvl3pPr>
              <a:lnSpc>
                <a:spcPct val="120000"/>
              </a:lnSpc>
              <a:spcAft>
                <a:spcPts val="0"/>
              </a:spcAft>
              <a:defRPr b="0" i="0"/>
            </a:lvl3pPr>
            <a:lvl4pPr>
              <a:lnSpc>
                <a:spcPct val="120000"/>
              </a:lnSpc>
              <a:spcAft>
                <a:spcPts val="0"/>
              </a:spcAft>
              <a:defRPr b="0" i="0"/>
            </a:lvl4pPr>
            <a:lvl5pPr>
              <a:lnSpc>
                <a:spcPct val="120000"/>
              </a:lnSpc>
              <a:spcAft>
                <a:spcPts val="0"/>
              </a:spcAft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/>
        </p:nvCxnSpPr>
        <p:spPr>
          <a:xfrm>
            <a:off x="560872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BE92410-5C30-3D49-AC15-35746FE885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glow)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276" b="-98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579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01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6B1D48-8902-7547-80B9-C10CACF366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glow)(centered)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01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276" b="-98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579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 algn="ctr"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/>
        </p:nvCxnSpPr>
        <p:spPr>
          <a:xfrm>
            <a:off x="560872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ADC864B-AD62-CF47-AD61-83517F1C766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8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(centered)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914DE7-3C0D-1C43-99A0-C5EBF59E03FD}"/>
              </a:ext>
            </a:extLst>
          </p:cNvPr>
          <p:cNvSpPr/>
          <p:nvPr/>
        </p:nvSpPr>
        <p:spPr>
          <a:xfrm>
            <a:off x="838200" y="1101970"/>
            <a:ext cx="1176130" cy="196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A14943-D949-4648-B2F5-1C0E38B6B41F}"/>
              </a:ext>
            </a:extLst>
          </p:cNvPr>
          <p:cNvCxnSpPr>
            <a:cxnSpLocks/>
          </p:cNvCxnSpPr>
          <p:nvPr/>
        </p:nvCxnSpPr>
        <p:spPr>
          <a:xfrm>
            <a:off x="560872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67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/7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 i="0"/>
            </a:lvl1pPr>
            <a:lvl2pPr>
              <a:lnSpc>
                <a:spcPct val="120000"/>
              </a:lnSpc>
              <a:defRPr sz="1600" b="0" i="0"/>
            </a:lvl2pPr>
            <a:lvl3pPr>
              <a:lnSpc>
                <a:spcPct val="120000"/>
              </a:lnSpc>
              <a:defRPr sz="1400" b="0" i="0"/>
            </a:lvl3pPr>
            <a:lvl4pPr>
              <a:lnSpc>
                <a:spcPct val="120000"/>
              </a:lnSpc>
              <a:defRPr sz="1200" b="0" i="0"/>
            </a:lvl4pPr>
            <a:lvl5pPr>
              <a:lnSpc>
                <a:spcPct val="120000"/>
              </a:lnSpc>
              <a:defRPr sz="12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61114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 i="0"/>
            </a:lvl1pPr>
            <a:lvl2pPr>
              <a:lnSpc>
                <a:spcPct val="120000"/>
              </a:lnSpc>
              <a:defRPr sz="1600" b="0" i="0"/>
            </a:lvl2pPr>
            <a:lvl3pPr>
              <a:lnSpc>
                <a:spcPct val="120000"/>
              </a:lnSpc>
              <a:defRPr sz="1400" b="0" i="0"/>
            </a:lvl3pPr>
            <a:lvl4pPr>
              <a:lnSpc>
                <a:spcPct val="120000"/>
              </a:lnSpc>
              <a:defRPr sz="1200" b="0" i="0"/>
            </a:lvl4pPr>
            <a:lvl5pPr>
              <a:lnSpc>
                <a:spcPct val="120000"/>
              </a:lnSpc>
              <a:defRPr sz="12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CCE3FA1-96CD-B142-A067-84A01CBB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00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/25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60E323-92BF-7848-A37D-DEFE763074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9788" y="1523999"/>
            <a:ext cx="6092686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 i="0"/>
            </a:lvl1pPr>
            <a:lvl2pPr>
              <a:lnSpc>
                <a:spcPct val="120000"/>
              </a:lnSpc>
              <a:defRPr sz="1600" b="0" i="0"/>
            </a:lvl2pPr>
            <a:lvl3pPr>
              <a:lnSpc>
                <a:spcPct val="120000"/>
              </a:lnSpc>
              <a:defRPr sz="1400" b="0" i="0"/>
            </a:lvl3pPr>
            <a:lvl4pPr>
              <a:lnSpc>
                <a:spcPct val="120000"/>
              </a:lnSpc>
              <a:defRPr sz="1200" b="0" i="0"/>
            </a:lvl4pPr>
            <a:lvl5pPr>
              <a:lnSpc>
                <a:spcPct val="120000"/>
              </a:lnSpc>
              <a:defRPr sz="12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9CDC1-8CF7-8946-BE12-A73452F9A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975" y="1523999"/>
            <a:ext cx="3933825" cy="46529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 i="0"/>
            </a:lvl1pPr>
            <a:lvl2pPr>
              <a:lnSpc>
                <a:spcPct val="120000"/>
              </a:lnSpc>
              <a:defRPr sz="1600" b="0" i="0"/>
            </a:lvl2pPr>
            <a:lvl3pPr>
              <a:lnSpc>
                <a:spcPct val="120000"/>
              </a:lnSpc>
              <a:defRPr sz="1400" b="0" i="0"/>
            </a:lvl3pPr>
            <a:lvl4pPr>
              <a:lnSpc>
                <a:spcPct val="120000"/>
              </a:lnSpc>
              <a:defRPr sz="1200" b="0" i="0"/>
            </a:lvl4pPr>
            <a:lvl5pPr>
              <a:lnSpc>
                <a:spcPct val="120000"/>
              </a:lnSpc>
              <a:defRPr sz="12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00EAEBF-04B0-A44F-B347-0C6D2717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1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6376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3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3261E8-1C85-5E42-B05C-3D4DE0C48202}"/>
              </a:ext>
            </a:extLst>
          </p:cNvPr>
          <p:cNvSpPr/>
          <p:nvPr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 Ligh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E2391-C42B-AB42-A9EC-EDB4DD0EAF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276" b="-98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D66BD-B9C6-AC4C-B326-6FA55F9B54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579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2839B-B005-3746-B1D6-91D2EDDD0B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01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E2450-7D7E-9C4D-97B7-C1DA5D95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180" y="690013"/>
            <a:ext cx="9267641" cy="233976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4400"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D4FA0E-7176-4C45-AA20-6ED6C160D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2088" y="3868663"/>
            <a:ext cx="9267825" cy="1722437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/>
            </a:lvl1pPr>
          </a:lstStyle>
          <a:p>
            <a:pPr lvl="0"/>
            <a:r>
              <a:rPr lang="en-US"/>
              <a:t>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1470105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F6D43E-EA38-41A2-8C73-56AE0D5C9B7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8257" y="1284740"/>
            <a:ext cx="10515600" cy="503736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fr-FR"/>
              <a:t>Edit the </a:t>
            </a:r>
            <a:r>
              <a:rPr lang="fr-FR" err="1"/>
              <a:t>list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479DE76-7FBE-B445-854C-1DC2AAA4D65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88257" y="217940"/>
            <a:ext cx="10515600" cy="52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2000" b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Edit the </a:t>
            </a:r>
            <a:r>
              <a:rPr lang="fr-FR" err="1"/>
              <a:t>list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</a:t>
            </a:r>
            <a:r>
              <a:rPr lang="fr-FR" err="1"/>
              <a:t>here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20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060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CCCFF35-5389-3F42-BA7E-ED334B33F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glass of beer&#10;&#10;Description automatically generated with medium confidence" hidden="1">
            <a:extLst>
              <a:ext uri="{FF2B5EF4-FFF2-40B4-BE49-F238E27FC236}">
                <a16:creationId xmlns:a16="http://schemas.microsoft.com/office/drawing/2014/main" id="{4EC812FE-8D2B-E648-8457-2F28909B4B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0151" y="1"/>
            <a:ext cx="920184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33F919-E680-EA43-86FA-8B4F01B5F5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082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 hidden="1">
            <a:extLst>
              <a:ext uri="{FF2B5EF4-FFF2-40B4-BE49-F238E27FC236}">
                <a16:creationId xmlns:a16="http://schemas.microsoft.com/office/drawing/2014/main" id="{8CB36895-15E2-2041-8557-83B23AAF633C}"/>
              </a:ext>
            </a:extLst>
          </p:cNvPr>
          <p:cNvSpPr/>
          <p:nvPr userDrawn="1"/>
        </p:nvSpPr>
        <p:spPr>
          <a:xfrm>
            <a:off x="8304500" y="1421885"/>
            <a:ext cx="2564918" cy="25649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  <a:lumMod val="27000"/>
                </a:schemeClr>
              </a:gs>
              <a:gs pos="0">
                <a:schemeClr val="tx1">
                  <a:lumMod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248D163-9A29-E24C-ABDF-0258F09DC2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3204" y="4343330"/>
            <a:ext cx="3067513" cy="11790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1800" b="0" i="0">
                <a:solidFill>
                  <a:schemeClr val="bg1"/>
                </a:solidFill>
                <a:latin typeface="Bernina Sans Offc Narrow" pitchFamily="2" charset="0"/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Company</a:t>
            </a:r>
          </a:p>
          <a:p>
            <a:pPr lvl="0"/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F301B9-CADA-6147-A634-95E650CDA2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3019" y="1736557"/>
            <a:ext cx="6753225" cy="24923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 b="1" i="0">
                <a:solidFill>
                  <a:schemeClr val="bg1"/>
                </a:solidFill>
                <a:latin typeface="Bernina Sans Offc Narrow" pitchFamily="2" charset="0"/>
              </a:defRPr>
            </a:lvl1pPr>
          </a:lstStyle>
          <a:p>
            <a:pPr lvl="0"/>
            <a:r>
              <a:rPr lang="en-US"/>
              <a:t>Place Title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D6308D-BE30-3448-93C1-C516A27258F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48247" y="1465631"/>
            <a:ext cx="2477425" cy="2477426"/>
          </a:xfrm>
          <a:prstGeom prst="ellipse">
            <a:avLst/>
          </a:prstGeom>
        </p:spPr>
        <p:txBody>
          <a:bodyPr anchor="ctr"/>
          <a:lstStyle>
            <a:lvl1pPr algn="ctr">
              <a:buNone/>
              <a:defRPr b="0" i="0">
                <a:latin typeface="Bernina Sans Offc Narrow" pitchFamily="2" charset="0"/>
              </a:defRPr>
            </a:lvl1pPr>
          </a:lstStyle>
          <a:p>
            <a:r>
              <a:rPr lang="en-US"/>
              <a:t>JPG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6390386-1B33-2449-AA0B-1C641817B1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408" y="4252991"/>
            <a:ext cx="3067513" cy="11790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i="0">
                <a:solidFill>
                  <a:schemeClr val="bg1"/>
                </a:solidFill>
                <a:latin typeface="Bernina Sans Offc Narrow" pitchFamily="2" charset="0"/>
              </a:defRPr>
            </a:lvl1pPr>
          </a:lstStyle>
          <a:p>
            <a:pPr lvl="0"/>
            <a:r>
              <a:rPr lang="en-US"/>
              <a:t>Date</a:t>
            </a:r>
          </a:p>
          <a:p>
            <a:pPr lvl="0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FC0D83-07A7-6648-9112-EFDF6C9C43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22" y="6145769"/>
            <a:ext cx="1527257" cy="2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62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1B7DA3C-DA41-0446-A498-F5A04FE386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glass of beer&#10;&#10;Description automatically generated with medium confidence" hidden="1">
            <a:extLst>
              <a:ext uri="{FF2B5EF4-FFF2-40B4-BE49-F238E27FC236}">
                <a16:creationId xmlns:a16="http://schemas.microsoft.com/office/drawing/2014/main" id="{79B33EF3-D760-3F4C-BAC6-4B5AED6F0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0151" y="1"/>
            <a:ext cx="920184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E78BCB-F137-4F43-AC61-6E9938E345A1}"/>
              </a:ext>
            </a:extLst>
          </p:cNvPr>
          <p:cNvSpPr/>
          <p:nvPr userDrawn="1"/>
        </p:nvSpPr>
        <p:spPr>
          <a:xfrm>
            <a:off x="0" y="-10"/>
            <a:ext cx="12192000" cy="6858000"/>
          </a:xfrm>
          <a:prstGeom prst="rect">
            <a:avLst/>
          </a:prstGeom>
          <a:solidFill>
            <a:srgbClr val="06082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E66F7469-647F-F64E-BBC8-E6E71B82E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12"/>
          <a:stretch/>
        </p:blipFill>
        <p:spPr>
          <a:xfrm>
            <a:off x="0" y="-13"/>
            <a:ext cx="12192000" cy="6858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F301B9-CADA-6147-A634-95E650CDA2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527051"/>
            <a:ext cx="10621507" cy="5319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Bernina Sans Offc Narrow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49614-E4D5-0643-A6D8-B557759C97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2975" y="1439033"/>
            <a:ext cx="10650538" cy="42005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EE177F-B21B-D44A-9350-5A31A1563B79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42796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2DE7553-CBD9-8640-8297-6AABFDC69EF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098" y="6443979"/>
            <a:ext cx="1527257" cy="2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39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1B7DA3C-DA41-0446-A498-F5A04FE386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glass of beer&#10;&#10;Description automatically generated with medium confidence" hidden="1">
            <a:extLst>
              <a:ext uri="{FF2B5EF4-FFF2-40B4-BE49-F238E27FC236}">
                <a16:creationId xmlns:a16="http://schemas.microsoft.com/office/drawing/2014/main" id="{79B33EF3-D760-3F4C-BAC6-4B5AED6F0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0151" y="1"/>
            <a:ext cx="920184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E78BCB-F137-4F43-AC61-6E9938E345A1}"/>
              </a:ext>
            </a:extLst>
          </p:cNvPr>
          <p:cNvSpPr/>
          <p:nvPr userDrawn="1"/>
        </p:nvSpPr>
        <p:spPr>
          <a:xfrm>
            <a:off x="0" y="-10638"/>
            <a:ext cx="12192000" cy="6858000"/>
          </a:xfrm>
          <a:prstGeom prst="rect">
            <a:avLst/>
          </a:prstGeom>
          <a:solidFill>
            <a:srgbClr val="06082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Background pattern&#10;&#10;Description automatically generated" hidden="1">
            <a:extLst>
              <a:ext uri="{FF2B5EF4-FFF2-40B4-BE49-F238E27FC236}">
                <a16:creationId xmlns:a16="http://schemas.microsoft.com/office/drawing/2014/main" id="{E66F7469-647F-F64E-BBC8-E6E71B82E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F301B9-CADA-6147-A634-95E650CDA2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527051"/>
            <a:ext cx="10621507" cy="5319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 b="1" i="0">
                <a:solidFill>
                  <a:schemeClr val="bg1"/>
                </a:solidFill>
                <a:latin typeface="Bernina Sans Offc Narrow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49614-E4D5-0643-A6D8-B557759C97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2975" y="1439033"/>
            <a:ext cx="10650538" cy="42005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EE177F-B21B-D44A-9350-5A31A1563B79}"/>
              </a:ext>
            </a:extLst>
          </p:cNvPr>
          <p:cNvCxnSpPr>
            <a:cxnSpLocks/>
          </p:cNvCxnSpPr>
          <p:nvPr userDrawn="1"/>
        </p:nvCxnSpPr>
        <p:spPr>
          <a:xfrm>
            <a:off x="934450" y="1242796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037F7E9-5711-534C-B621-4C59BD4B6B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098" y="6443979"/>
            <a:ext cx="1527257" cy="2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28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795F9FAD-08E8-4546-8A29-CDDE128D28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 descr="A glass of beer&#10;&#10;Description automatically generated with medium confidence" hidden="1">
            <a:extLst>
              <a:ext uri="{FF2B5EF4-FFF2-40B4-BE49-F238E27FC236}">
                <a16:creationId xmlns:a16="http://schemas.microsoft.com/office/drawing/2014/main" id="{37D3AFC4-6039-3B42-AA45-68889280F8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0151" y="1"/>
            <a:ext cx="9201849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A63F8E8-2D9C-F94F-BFD5-AB5DEBE66B81}"/>
              </a:ext>
            </a:extLst>
          </p:cNvPr>
          <p:cNvSpPr/>
          <p:nvPr userDrawn="1"/>
        </p:nvSpPr>
        <p:spPr>
          <a:xfrm>
            <a:off x="0" y="-10640"/>
            <a:ext cx="12192000" cy="6858000"/>
          </a:xfrm>
          <a:prstGeom prst="rect">
            <a:avLst/>
          </a:prstGeom>
          <a:solidFill>
            <a:srgbClr val="06082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Background pattern&#10;&#10;Description automatically generated">
            <a:extLst>
              <a:ext uri="{FF2B5EF4-FFF2-40B4-BE49-F238E27FC236}">
                <a16:creationId xmlns:a16="http://schemas.microsoft.com/office/drawing/2014/main" id="{FAD0FC53-2112-564A-8418-AEAFC1826C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12"/>
          <a:stretch/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F301B9-CADA-6147-A634-95E650CDA2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173" y="527051"/>
            <a:ext cx="10588309" cy="53196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="1" i="0">
                <a:solidFill>
                  <a:schemeClr val="bg1"/>
                </a:solidFill>
                <a:latin typeface="Bernina Sans Offc Narrow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49614-E4D5-0643-A6D8-B557759C97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2975" y="1439033"/>
            <a:ext cx="10650538" cy="420052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5923DD-6B65-084D-A09C-AB55608CD7FB}"/>
              </a:ext>
            </a:extLst>
          </p:cNvPr>
          <p:cNvCxnSpPr>
            <a:cxnSpLocks/>
          </p:cNvCxnSpPr>
          <p:nvPr userDrawn="1"/>
        </p:nvCxnSpPr>
        <p:spPr>
          <a:xfrm>
            <a:off x="5776274" y="1242796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A831888-6331-264A-B1A4-C44602A830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098" y="6443979"/>
            <a:ext cx="1527257" cy="2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29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11863BBE-FAFA-D848-ACF9-27FF80108D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glass of beer&#10;&#10;Description automatically generated with medium confidence" hidden="1">
            <a:extLst>
              <a:ext uri="{FF2B5EF4-FFF2-40B4-BE49-F238E27FC236}">
                <a16:creationId xmlns:a16="http://schemas.microsoft.com/office/drawing/2014/main" id="{CA56962C-F08D-774C-8CF8-C44497F1D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0151" y="1"/>
            <a:ext cx="9201849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8E816CB-4B73-DF49-AC95-E591BA2DF9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082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39FD740D-A070-204E-BFBE-D898180770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12"/>
          <a:stretch/>
        </p:blipFill>
        <p:spPr>
          <a:xfrm>
            <a:off x="0" y="-6"/>
            <a:ext cx="12192000" cy="6858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F301B9-CADA-6147-A634-95E650CDA2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3019" y="1740782"/>
            <a:ext cx="10588309" cy="271272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600" b="1" i="0">
                <a:solidFill>
                  <a:schemeClr val="bg1"/>
                </a:solidFill>
                <a:latin typeface="Bernina Sans Offc Narrow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A4E0B8-CAA3-104C-B5A3-E76FA16561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098" y="6443979"/>
            <a:ext cx="1527257" cy="2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72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11863BBE-FAFA-D848-ACF9-27FF80108D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 descr="A glass of beer&#10;&#10;Description automatically generated with medium confidence" hidden="1">
            <a:extLst>
              <a:ext uri="{FF2B5EF4-FFF2-40B4-BE49-F238E27FC236}">
                <a16:creationId xmlns:a16="http://schemas.microsoft.com/office/drawing/2014/main" id="{CA56962C-F08D-774C-8CF8-C44497F1D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0151" y="1"/>
            <a:ext cx="9201849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8E816CB-4B73-DF49-AC95-E591BA2DF9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6082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39FD740D-A070-204E-BFBE-D898180770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12"/>
          <a:stretch/>
        </p:blipFill>
        <p:spPr>
          <a:xfrm>
            <a:off x="0" y="-6"/>
            <a:ext cx="12192000" cy="6858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F301B9-CADA-6147-A634-95E650CDA2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0789" y="1740782"/>
            <a:ext cx="9527177" cy="271272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600" b="1" i="0">
                <a:solidFill>
                  <a:schemeClr val="bg1"/>
                </a:solidFill>
                <a:latin typeface="Bernina Sans Offc Narrow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A4E0B8-CAA3-104C-B5A3-E76FA16561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1098" y="6443979"/>
            <a:ext cx="1527257" cy="269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C9DB7-939E-4094-B333-87F8E74E84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173" y="1247344"/>
            <a:ext cx="10007654" cy="36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26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glow)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276" b="-98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579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01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6B1D48-8902-7547-80B9-C10CACF366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80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EB6425-1D02-814A-AAC9-2130CF902380}"/>
              </a:ext>
            </a:extLst>
          </p:cNvPr>
          <p:cNvSpPr/>
          <p:nvPr/>
        </p:nvSpPr>
        <p:spPr>
          <a:xfrm>
            <a:off x="838200" y="0"/>
            <a:ext cx="1873469" cy="6858000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69336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b="0" i="0"/>
            </a:lvl1pPr>
            <a:lvl2pPr>
              <a:lnSpc>
                <a:spcPct val="120000"/>
              </a:lnSpc>
              <a:spcAft>
                <a:spcPts val="0"/>
              </a:spcAft>
              <a:defRPr b="0" i="0"/>
            </a:lvl2pPr>
            <a:lvl3pPr>
              <a:lnSpc>
                <a:spcPct val="120000"/>
              </a:lnSpc>
              <a:spcAft>
                <a:spcPts val="0"/>
              </a:spcAft>
              <a:defRPr b="0" i="0"/>
            </a:lvl3pPr>
            <a:lvl4pPr>
              <a:lnSpc>
                <a:spcPct val="120000"/>
              </a:lnSpc>
              <a:spcAft>
                <a:spcPts val="0"/>
              </a:spcAft>
              <a:defRPr b="0" i="0"/>
            </a:lvl4pPr>
            <a:lvl5pPr>
              <a:lnSpc>
                <a:spcPct val="120000"/>
              </a:lnSpc>
              <a:spcAft>
                <a:spcPts val="0"/>
              </a:spcAft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5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806A6-794B-7449-8749-B223E5D52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5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479DE76-7FBE-B445-854C-1DC2AAA4D65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88257" y="217940"/>
            <a:ext cx="10515600" cy="5237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sz="2000" b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Edit the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75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b="0" i="0"/>
            </a:lvl1pPr>
            <a:lvl2pPr>
              <a:lnSpc>
                <a:spcPct val="120000"/>
              </a:lnSpc>
              <a:spcAft>
                <a:spcPts val="0"/>
              </a:spcAft>
              <a:defRPr b="0" i="0"/>
            </a:lvl2pPr>
            <a:lvl3pPr>
              <a:lnSpc>
                <a:spcPct val="120000"/>
              </a:lnSpc>
              <a:spcAft>
                <a:spcPts val="0"/>
              </a:spcAft>
              <a:defRPr b="0" i="0"/>
            </a:lvl3pPr>
            <a:lvl4pPr>
              <a:lnSpc>
                <a:spcPct val="120000"/>
              </a:lnSpc>
              <a:spcAft>
                <a:spcPts val="0"/>
              </a:spcAft>
              <a:defRPr b="0" i="0"/>
            </a:lvl4pPr>
            <a:lvl5pPr>
              <a:lnSpc>
                <a:spcPct val="120000"/>
              </a:lnSpc>
              <a:spcAft>
                <a:spcPts val="0"/>
              </a:spcAft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9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(centered)[Mar19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 algn="ctr"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b="0" i="0"/>
            </a:lvl1pPr>
            <a:lvl2pPr>
              <a:lnSpc>
                <a:spcPct val="120000"/>
              </a:lnSpc>
              <a:spcAft>
                <a:spcPts val="0"/>
              </a:spcAft>
              <a:defRPr b="0" i="0"/>
            </a:lvl2pPr>
            <a:lvl3pPr>
              <a:lnSpc>
                <a:spcPct val="120000"/>
              </a:lnSpc>
              <a:spcAft>
                <a:spcPts val="0"/>
              </a:spcAft>
              <a:defRPr b="0" i="0"/>
            </a:lvl3pPr>
            <a:lvl4pPr>
              <a:lnSpc>
                <a:spcPct val="120000"/>
              </a:lnSpc>
              <a:spcAft>
                <a:spcPts val="0"/>
              </a:spcAft>
              <a:defRPr b="0" i="0"/>
            </a:lvl4pPr>
            <a:lvl5pPr>
              <a:lnSpc>
                <a:spcPct val="120000"/>
              </a:lnSpc>
              <a:spcAft>
                <a:spcPts val="0"/>
              </a:spcAft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62F105-D4DB-204E-82B6-788BC67D35DF}"/>
              </a:ext>
            </a:extLst>
          </p:cNvPr>
          <p:cNvCxnSpPr>
            <a:cxnSpLocks/>
          </p:cNvCxnSpPr>
          <p:nvPr/>
        </p:nvCxnSpPr>
        <p:spPr>
          <a:xfrm>
            <a:off x="5608721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EE225BE-7BF1-5C46-B21B-0C2E1256E933}"/>
              </a:ext>
            </a:extLst>
          </p:cNvPr>
          <p:cNvSpPr/>
          <p:nvPr/>
        </p:nvSpPr>
        <p:spPr>
          <a:xfrm>
            <a:off x="811306" y="1155758"/>
            <a:ext cx="1232647" cy="1166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979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/50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9C58-6C5C-E54C-A3F5-D07AC38C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025C7-DBE2-5D47-B0F4-4D0B638F9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013256" cy="465296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89823-A1D7-C241-8317-5B28B3D9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0544" y="1524000"/>
            <a:ext cx="5013255" cy="465296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2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low) [Oct18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17AD74-6434-664D-8AB0-5A27F92155DC}"/>
              </a:ext>
            </a:extLst>
          </p:cNvPr>
          <p:cNvSpPr/>
          <p:nvPr/>
        </p:nvSpPr>
        <p:spPr>
          <a:xfrm>
            <a:off x="838200" y="0"/>
            <a:ext cx="11353798" cy="2353456"/>
          </a:xfrm>
          <a:prstGeom prst="rect">
            <a:avLst/>
          </a:prstGeom>
          <a:solidFill>
            <a:srgbClr val="0F1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006FD-BD68-9E4B-9013-6BE78EDF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276" b="-988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77E5C-F189-E64B-8838-1AF6DE78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579"/>
          <a:stretch/>
        </p:blipFill>
        <p:spPr>
          <a:xfrm rot="10800000">
            <a:off x="5960961" y="-2"/>
            <a:ext cx="6231037" cy="685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9A642F-55CF-C842-B3F8-C69DC55A2D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7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013"/>
          <a:stretch/>
        </p:blipFill>
        <p:spPr>
          <a:xfrm>
            <a:off x="0" y="1"/>
            <a:ext cx="1182932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70AE0-7D11-9F48-AD74-BC01DCCF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</p:spPr>
        <p:txBody>
          <a:bodyPr/>
          <a:lstStyle>
            <a:lvl1pPr>
              <a:defRPr b="1" i="0">
                <a:latin typeface="Bernina Sans Offc" panose="02000000000000000000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3D48-8058-2D42-9309-EA8DD88BA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Aft>
                <a:spcPts val="0"/>
              </a:spcAft>
              <a:defRPr b="0" i="0"/>
            </a:lvl1pPr>
            <a:lvl2pPr>
              <a:lnSpc>
                <a:spcPct val="120000"/>
              </a:lnSpc>
              <a:spcAft>
                <a:spcPts val="0"/>
              </a:spcAft>
              <a:defRPr b="0" i="0"/>
            </a:lvl2pPr>
            <a:lvl3pPr>
              <a:lnSpc>
                <a:spcPct val="120000"/>
              </a:lnSpc>
              <a:spcAft>
                <a:spcPts val="0"/>
              </a:spcAft>
              <a:defRPr b="0" i="0"/>
            </a:lvl3pPr>
            <a:lvl4pPr>
              <a:lnSpc>
                <a:spcPct val="120000"/>
              </a:lnSpc>
              <a:spcAft>
                <a:spcPts val="0"/>
              </a:spcAft>
              <a:defRPr b="0" i="0"/>
            </a:lvl4pPr>
            <a:lvl5pPr>
              <a:lnSpc>
                <a:spcPct val="120000"/>
              </a:lnSpc>
              <a:spcAft>
                <a:spcPts val="0"/>
              </a:spcAft>
              <a:defRPr b="0" i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D46DB1-56B8-2548-921C-9DC969C0070E}"/>
              </a:ext>
            </a:extLst>
          </p:cNvPr>
          <p:cNvCxnSpPr>
            <a:cxnSpLocks/>
          </p:cNvCxnSpPr>
          <p:nvPr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47F1269-F2D3-4E40-903C-B312BED743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4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EF292E-10F3-4CEA-A29B-399A7698ADC7}"/>
              </a:ext>
            </a:extLst>
          </p:cNvPr>
          <p:cNvSpPr/>
          <p:nvPr userDrawn="1"/>
        </p:nvSpPr>
        <p:spPr>
          <a:xfrm>
            <a:off x="0" y="7566"/>
            <a:ext cx="12192000" cy="795074"/>
          </a:xfrm>
          <a:prstGeom prst="rect">
            <a:avLst/>
          </a:prstGeom>
          <a:solidFill>
            <a:srgbClr val="E8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49FF0-EEE4-4756-B2E2-471CC7272058}"/>
              </a:ext>
            </a:extLst>
          </p:cNvPr>
          <p:cNvSpPr/>
          <p:nvPr userDrawn="1"/>
        </p:nvSpPr>
        <p:spPr>
          <a:xfrm>
            <a:off x="0" y="789398"/>
            <a:ext cx="12192000" cy="301182"/>
          </a:xfrm>
          <a:prstGeom prst="rect">
            <a:avLst/>
          </a:prstGeom>
          <a:solidFill>
            <a:srgbClr val="006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FAFD0A-0353-AA45-989A-1319087B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0364" y="802640"/>
            <a:ext cx="881636" cy="2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4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9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F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103E7-E220-5245-8D1D-6FB9BC9D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E6B27-35B4-BD4B-B684-A1605A6C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DE57-B849-E342-98A9-BE9020FABFB0}"/>
              </a:ext>
            </a:extLst>
          </p:cNvPr>
          <p:cNvCxnSpPr>
            <a:cxnSpLocks/>
          </p:cNvCxnSpPr>
          <p:nvPr/>
        </p:nvCxnSpPr>
        <p:spPr>
          <a:xfrm>
            <a:off x="934450" y="1218648"/>
            <a:ext cx="974558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2583EE"/>
                </a:gs>
                <a:gs pos="0">
                  <a:srgbClr val="2583EE"/>
                </a:gs>
                <a:gs pos="100000">
                  <a:srgbClr val="712F9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F7217-03DE-8749-AEE4-B956083B35BE}"/>
              </a:ext>
            </a:extLst>
          </p:cNvPr>
          <p:cNvSpPr txBox="1"/>
          <p:nvPr/>
        </p:nvSpPr>
        <p:spPr>
          <a:xfrm>
            <a:off x="10266420" y="6403464"/>
            <a:ext cx="1142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700" b="0" i="0">
                <a:solidFill>
                  <a:schemeClr val="bg1">
                    <a:lumMod val="75000"/>
                  </a:schemeClr>
                </a:solidFill>
                <a:latin typeface="Bernina Sans Offc Light" pitchFamily="2" charset="0"/>
                <a:cs typeface="Calibri Light" panose="020F0302020204030204" pitchFamily="34" charset="0"/>
              </a:rPr>
              <a:t>Confidential</a:t>
            </a:r>
            <a:endParaRPr lang="en-US" sz="1100" b="0" i="0">
              <a:solidFill>
                <a:schemeClr val="bg1">
                  <a:lumMod val="75000"/>
                </a:schemeClr>
              </a:solidFill>
              <a:latin typeface="Bernina Sans Offc Light" pitchFamily="2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70E05-D626-AA45-8B5F-80B9B1EFDA07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725" y="305166"/>
            <a:ext cx="365760" cy="365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0C8E0-6B8E-A841-A0D3-0FA3CCF78A40}"/>
              </a:ext>
            </a:extLst>
          </p:cNvPr>
          <p:cNvSpPr txBox="1"/>
          <p:nvPr/>
        </p:nvSpPr>
        <p:spPr>
          <a:xfrm>
            <a:off x="11563109" y="6345589"/>
            <a:ext cx="363536" cy="4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fld id="{FF94D558-66C3-D44C-BC96-62AE24193AE8}" type="slidenum">
              <a:rPr lang="en-US" sz="1100" b="0" i="0" smtClean="0">
                <a:solidFill>
                  <a:schemeClr val="bg1">
                    <a:lumMod val="75000"/>
                  </a:schemeClr>
                </a:solidFill>
                <a:latin typeface="Bernina Sans Offc Light" pitchFamily="2" charset="0"/>
                <a:cs typeface="Calibri Light" panose="020F0302020204030204" pitchFamily="34" charset="0"/>
              </a:rPr>
              <a:t>‹#›</a:t>
            </a:fld>
            <a:endParaRPr lang="en-US" sz="1100" b="0" i="0">
              <a:solidFill>
                <a:schemeClr val="bg1">
                  <a:lumMod val="75000"/>
                </a:schemeClr>
              </a:solidFill>
              <a:latin typeface="Bernina Sans Offc Light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34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000" b="1" i="0" kern="1200">
          <a:solidFill>
            <a:schemeClr val="bg1"/>
          </a:solidFill>
          <a:latin typeface="Bernina Sans Offc" panose="02000000000000000000" pitchFamily="2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Bernina Sans Offc Light" pitchFamily="2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Bernina Sans Offc Light" pitchFamily="2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Bernina Sans Offc Light" pitchFamily="2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Offc Light" pitchFamily="2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2583EE"/>
        </a:buClr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Bernina Sans Offc Light" pitchFamily="2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BC094-9293-1B42-A5E1-FD6E7069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7C38A-67A0-F044-B794-B154FB003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04DA8-D13D-EE49-B158-5DAD7F2B1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DADCC-4D7C-4446-803F-E7E300BD4149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B7DC4-B963-E54A-B994-6A144A809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E6471-F677-B540-A19F-CD45A62C3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78DB7-4A0B-5349-AAA9-77EB11FEC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2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in/grabnerand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image" Target="../media/image43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27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57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44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48.png"/><Relationship Id="rId21" Type="http://schemas.openxmlformats.org/officeDocument/2006/relationships/image" Target="../media/image47.png"/><Relationship Id="rId7" Type="http://schemas.openxmlformats.org/officeDocument/2006/relationships/image" Target="../media/image60.png"/><Relationship Id="rId12" Type="http://schemas.openxmlformats.org/officeDocument/2006/relationships/image" Target="../media/image53.png"/><Relationship Id="rId17" Type="http://schemas.openxmlformats.org/officeDocument/2006/relationships/image" Target="../media/image68.jpeg"/><Relationship Id="rId25" Type="http://schemas.openxmlformats.org/officeDocument/2006/relationships/image" Target="../media/image56.png"/><Relationship Id="rId2" Type="http://schemas.openxmlformats.org/officeDocument/2006/relationships/image" Target="../media/image58.png"/><Relationship Id="rId16" Type="http://schemas.openxmlformats.org/officeDocument/2006/relationships/image" Target="../media/image67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63.png"/><Relationship Id="rId24" Type="http://schemas.openxmlformats.org/officeDocument/2006/relationships/image" Target="../media/image55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23" Type="http://schemas.openxmlformats.org/officeDocument/2006/relationships/image" Target="../media/image51.png"/><Relationship Id="rId10" Type="http://schemas.openxmlformats.org/officeDocument/2006/relationships/image" Target="../media/image62.png"/><Relationship Id="rId19" Type="http://schemas.openxmlformats.org/officeDocument/2006/relationships/image" Target="../media/image70.jpeg"/><Relationship Id="rId4" Type="http://schemas.openxmlformats.org/officeDocument/2006/relationships/image" Target="../media/image50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Relationship Id="rId22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jpe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svg"/><Relationship Id="rId18" Type="http://schemas.openxmlformats.org/officeDocument/2006/relationships/image" Target="../media/image108.png"/><Relationship Id="rId26" Type="http://schemas.openxmlformats.org/officeDocument/2006/relationships/image" Target="../media/image115.png"/><Relationship Id="rId3" Type="http://schemas.openxmlformats.org/officeDocument/2006/relationships/image" Target="../media/image95.png"/><Relationship Id="rId21" Type="http://schemas.openxmlformats.org/officeDocument/2006/relationships/image" Target="../media/image110.jpeg"/><Relationship Id="rId34" Type="http://schemas.openxmlformats.org/officeDocument/2006/relationships/image" Target="../media/image60.png"/><Relationship Id="rId7" Type="http://schemas.openxmlformats.org/officeDocument/2006/relationships/image" Target="../media/image99.svg"/><Relationship Id="rId12" Type="http://schemas.openxmlformats.org/officeDocument/2006/relationships/image" Target="../media/image104.png"/><Relationship Id="rId17" Type="http://schemas.openxmlformats.org/officeDocument/2006/relationships/image" Target="../media/image48.png"/><Relationship Id="rId25" Type="http://schemas.openxmlformats.org/officeDocument/2006/relationships/image" Target="../media/image114.png"/><Relationship Id="rId33" Type="http://schemas.openxmlformats.org/officeDocument/2006/relationships/image" Target="../media/image120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20" Type="http://schemas.openxmlformats.org/officeDocument/2006/relationships/image" Target="../media/image50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3.png"/><Relationship Id="rId32" Type="http://schemas.openxmlformats.org/officeDocument/2006/relationships/image" Target="../media/image119.png"/><Relationship Id="rId5" Type="http://schemas.openxmlformats.org/officeDocument/2006/relationships/image" Target="../media/image97.svg"/><Relationship Id="rId15" Type="http://schemas.openxmlformats.org/officeDocument/2006/relationships/image" Target="../media/image59.png"/><Relationship Id="rId23" Type="http://schemas.openxmlformats.org/officeDocument/2006/relationships/image" Target="../media/image112.png"/><Relationship Id="rId28" Type="http://schemas.openxmlformats.org/officeDocument/2006/relationships/image" Target="../media/image116.png"/><Relationship Id="rId10" Type="http://schemas.openxmlformats.org/officeDocument/2006/relationships/image" Target="../media/image102.png"/><Relationship Id="rId19" Type="http://schemas.openxmlformats.org/officeDocument/2006/relationships/image" Target="../media/image109.png"/><Relationship Id="rId31" Type="http://schemas.openxmlformats.org/officeDocument/2006/relationships/image" Target="../media/image118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1.png"/><Relationship Id="rId27" Type="http://schemas.microsoft.com/office/2007/relationships/hdphoto" Target="../media/hdphoto5.wdp"/><Relationship Id="rId30" Type="http://schemas.openxmlformats.org/officeDocument/2006/relationships/image" Target="../media/image52.png"/><Relationship Id="rId35" Type="http://schemas.microsoft.com/office/2007/relationships/hdphoto" Target="../media/hdphoto6.wdp"/><Relationship Id="rId8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5" Type="http://schemas.openxmlformats.org/officeDocument/2006/relationships/image" Target="../media/image124.sv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in/grabnerand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BA77-3DB2-914B-B8B0-253F0B4F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4" y="1818048"/>
            <a:ext cx="6218850" cy="1364423"/>
          </a:xfrm>
        </p:spPr>
        <p:txBody>
          <a:bodyPr/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GitOps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&amp; SLO-Driven Automation 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driving faster and better releases!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879E7-A345-F644-9578-3C41BD30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9689" y="4409731"/>
            <a:ext cx="4615494" cy="12325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Andreas Grabner</a:t>
            </a:r>
          </a:p>
          <a:p>
            <a:pPr marL="0" indent="0">
              <a:buNone/>
            </a:pPr>
            <a:r>
              <a:rPr lang="en-US" sz="2000" dirty="0"/>
              <a:t>DevOps Activist at Dynatrace</a:t>
            </a:r>
          </a:p>
          <a:p>
            <a:pPr marL="0" indent="0">
              <a:buNone/>
            </a:pPr>
            <a:r>
              <a:rPr lang="en-US" sz="2000" dirty="0"/>
              <a:t>DevRel for </a:t>
            </a:r>
            <a:r>
              <a:rPr lang="en-US" sz="2000" dirty="0" err="1"/>
              <a:t>Keptn</a:t>
            </a:r>
            <a:endParaRPr lang="en-US" sz="2000" dirty="0"/>
          </a:p>
          <a:p>
            <a:pPr marL="0" indent="0">
              <a:buNone/>
            </a:pPr>
            <a:r>
              <a:rPr lang="en-US" sz="1400" dirty="0"/>
              <a:t>@grabnerandi, </a:t>
            </a:r>
            <a:r>
              <a:rPr lang="de-AT" sz="1400" dirty="0">
                <a:hlinkClick r:id="rId2"/>
              </a:rPr>
              <a:t>https://www.linkedin.com/in/grabnerandi</a:t>
            </a:r>
            <a:r>
              <a:rPr lang="de-AT" sz="1400" dirty="0"/>
              <a:t> 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26230-FF1E-7C43-9868-24EC973C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045" y="4285374"/>
            <a:ext cx="1612900" cy="161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86808-205B-4621-9459-F974F1707750}"/>
              </a:ext>
            </a:extLst>
          </p:cNvPr>
          <p:cNvSpPr txBox="1"/>
          <p:nvPr/>
        </p:nvSpPr>
        <p:spPr>
          <a:xfrm>
            <a:off x="7555455" y="4982804"/>
            <a:ext cx="4615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 us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https://github.com/keptn/keptn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2F847-04C2-4F1D-9F07-138E763116A2}"/>
              </a:ext>
            </a:extLst>
          </p:cNvPr>
          <p:cNvSpPr txBox="1"/>
          <p:nvPr/>
        </p:nvSpPr>
        <p:spPr>
          <a:xfrm>
            <a:off x="7555455" y="4660538"/>
            <a:ext cx="280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 us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keptnProject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A77E4-AD60-4A9C-AFD7-453A7E572B17}"/>
              </a:ext>
            </a:extLst>
          </p:cNvPr>
          <p:cNvSpPr txBox="1"/>
          <p:nvPr/>
        </p:nvSpPr>
        <p:spPr>
          <a:xfrm>
            <a:off x="7555455" y="5329692"/>
            <a:ext cx="366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Slack Us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https://slack.keptn.sh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146E24-AA03-4CCF-9402-C391C24874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897" y="5921987"/>
            <a:ext cx="2992385" cy="733269"/>
          </a:xfrm>
          <a:prstGeom prst="rect">
            <a:avLst/>
          </a:prstGeom>
        </p:spPr>
      </p:pic>
      <p:pic>
        <p:nvPicPr>
          <p:cNvPr id="17" name="Google Shape;251;p39">
            <a:extLst>
              <a:ext uri="{FF2B5EF4-FFF2-40B4-BE49-F238E27FC236}">
                <a16:creationId xmlns:a16="http://schemas.microsoft.com/office/drawing/2014/main" id="{E9454CDA-B209-447A-A107-028F3FEFA08C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066" y="4162968"/>
            <a:ext cx="1381600" cy="44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5D1D4-28BC-4D07-8CB8-0105B8960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866" y="1915886"/>
            <a:ext cx="2762636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90B6370-CE04-4019-A074-252E34A92C7B}"/>
              </a:ext>
            </a:extLst>
          </p:cNvPr>
          <p:cNvGrpSpPr/>
          <p:nvPr/>
        </p:nvGrpSpPr>
        <p:grpSpPr>
          <a:xfrm>
            <a:off x="518616" y="1500295"/>
            <a:ext cx="7137243" cy="4957212"/>
            <a:chOff x="518616" y="1500295"/>
            <a:chExt cx="7137243" cy="4957212"/>
          </a:xfrm>
        </p:grpSpPr>
        <p:sp>
          <p:nvSpPr>
            <p:cNvPr id="27" name="Folded Corner 5">
              <a:extLst>
                <a:ext uri="{FF2B5EF4-FFF2-40B4-BE49-F238E27FC236}">
                  <a16:creationId xmlns:a16="http://schemas.microsoft.com/office/drawing/2014/main" id="{36C92EDC-93BE-4C1F-912B-47BC38CDD518}"/>
                </a:ext>
              </a:extLst>
            </p:cNvPr>
            <p:cNvSpPr/>
            <p:nvPr/>
          </p:nvSpPr>
          <p:spPr>
            <a:xfrm>
              <a:off x="518616" y="1500295"/>
              <a:ext cx="7137243" cy="4957212"/>
            </a:xfrm>
            <a:prstGeom prst="foldedCorner">
              <a:avLst>
                <a:gd name="adj" fmla="val 0"/>
              </a:avLst>
            </a:prstGeom>
            <a:solidFill>
              <a:srgbClr val="1495FF">
                <a:lumMod val="20000"/>
                <a:lumOff val="80000"/>
              </a:srgbClr>
            </a:solidFill>
            <a:ln w="12700" cap="flat" cmpd="sng" algn="ctr">
              <a:solidFill>
                <a:srgbClr val="1495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1E149A-A2E9-4ED8-A4F7-A28F760DD4F9}"/>
                </a:ext>
              </a:extLst>
            </p:cNvPr>
            <p:cNvSpPr txBox="1"/>
            <p:nvPr/>
          </p:nvSpPr>
          <p:spPr>
            <a:xfrm>
              <a:off x="521923" y="1524374"/>
              <a:ext cx="3764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classical-automation-script {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8590310-E56A-4B76-8E60-F950BF33B0BA}"/>
                </a:ext>
              </a:extLst>
            </p:cNvPr>
            <p:cNvSpPr txBox="1"/>
            <p:nvPr/>
          </p:nvSpPr>
          <p:spPr>
            <a:xfrm>
              <a:off x="549529" y="5984989"/>
              <a:ext cx="2547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} // 1000+ lines later</a:t>
              </a: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3209CA-5C26-49C6-87F6-7A7134F8490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7" y="217940"/>
            <a:ext cx="11740990" cy="523740"/>
          </a:xfrm>
        </p:spPr>
        <p:txBody>
          <a:bodyPr>
            <a:normAutofit/>
          </a:bodyPr>
          <a:lstStyle/>
          <a:p>
            <a:r>
              <a:rPr lang="en-US" sz="2400" dirty="0" err="1"/>
              <a:t>Keptn</a:t>
            </a:r>
            <a:r>
              <a:rPr lang="en-US" sz="2400" dirty="0"/>
              <a:t> removes hard-coded dependencies of classical automation approaches</a:t>
            </a:r>
            <a:endParaRPr lang="de-AT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F4C6C8-4973-4033-854E-9587B0818058}"/>
              </a:ext>
            </a:extLst>
          </p:cNvPr>
          <p:cNvSpPr/>
          <p:nvPr/>
        </p:nvSpPr>
        <p:spPr>
          <a:xfrm>
            <a:off x="1047405" y="2033539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E15352-F9D3-48BB-BA6C-748249CC5FD3}"/>
              </a:ext>
            </a:extLst>
          </p:cNvPr>
          <p:cNvSpPr/>
          <p:nvPr/>
        </p:nvSpPr>
        <p:spPr>
          <a:xfrm>
            <a:off x="1047405" y="2830765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FE3B39-5015-4AE7-91B7-99DB2837E468}"/>
              </a:ext>
            </a:extLst>
          </p:cNvPr>
          <p:cNvSpPr/>
          <p:nvPr/>
        </p:nvSpPr>
        <p:spPr>
          <a:xfrm>
            <a:off x="1054281" y="3629586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2D97C1-7F98-42F3-818D-F297FD3A4158}"/>
              </a:ext>
            </a:extLst>
          </p:cNvPr>
          <p:cNvSpPr/>
          <p:nvPr/>
        </p:nvSpPr>
        <p:spPr>
          <a:xfrm>
            <a:off x="1387377" y="4414543"/>
            <a:ext cx="2502981" cy="515389"/>
          </a:xfrm>
          <a:prstGeom prst="rect">
            <a:avLst/>
          </a:prstGeom>
          <a:solidFill>
            <a:srgbClr val="8A36D0">
              <a:lumMod val="75000"/>
            </a:srgbClr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/>
            <a:r>
              <a:rPr lang="en-US" b="1">
                <a:solidFill>
                  <a:srgbClr val="FFFFFF"/>
                </a:solidFill>
                <a:latin typeface="Calibri" panose="020F0502020204030204"/>
              </a:rPr>
              <a:t>SLO Evaluation</a:t>
            </a:r>
            <a:endParaRPr lang="en-US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F4BD8B-0438-4356-A78E-126B5201685E}"/>
              </a:ext>
            </a:extLst>
          </p:cNvPr>
          <p:cNvSpPr/>
          <p:nvPr/>
        </p:nvSpPr>
        <p:spPr>
          <a:xfrm>
            <a:off x="1047404" y="5207604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/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Promote</a:t>
            </a:r>
          </a:p>
        </p:txBody>
      </p:sp>
      <p:sp>
        <p:nvSpPr>
          <p:cNvPr id="35" name="Rounded Rectangle 13">
            <a:extLst>
              <a:ext uri="{FF2B5EF4-FFF2-40B4-BE49-F238E27FC236}">
                <a16:creationId xmlns:a16="http://schemas.microsoft.com/office/drawing/2014/main" id="{E5CAB553-DF0B-4A0B-ABBE-A3FDB6661E85}"/>
              </a:ext>
            </a:extLst>
          </p:cNvPr>
          <p:cNvSpPr/>
          <p:nvPr/>
        </p:nvSpPr>
        <p:spPr>
          <a:xfrm>
            <a:off x="5246273" y="2748680"/>
            <a:ext cx="2044931" cy="383715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Tool D1</a:t>
            </a:r>
          </a:p>
        </p:txBody>
      </p:sp>
      <p:sp>
        <p:nvSpPr>
          <p:cNvPr id="36" name="Rounded Rectangle 14">
            <a:extLst>
              <a:ext uri="{FF2B5EF4-FFF2-40B4-BE49-F238E27FC236}">
                <a16:creationId xmlns:a16="http://schemas.microsoft.com/office/drawing/2014/main" id="{6C4AE88B-8BD8-42BE-8863-A9159473DF7B}"/>
              </a:ext>
            </a:extLst>
          </p:cNvPr>
          <p:cNvSpPr/>
          <p:nvPr/>
        </p:nvSpPr>
        <p:spPr>
          <a:xfrm>
            <a:off x="5253149" y="3557420"/>
            <a:ext cx="2044931" cy="383715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Tool T1</a:t>
            </a:r>
          </a:p>
        </p:txBody>
      </p:sp>
      <p:sp>
        <p:nvSpPr>
          <p:cNvPr id="37" name="Rounded Rectangle 15">
            <a:extLst>
              <a:ext uri="{FF2B5EF4-FFF2-40B4-BE49-F238E27FC236}">
                <a16:creationId xmlns:a16="http://schemas.microsoft.com/office/drawing/2014/main" id="{B741A50F-F742-4948-8424-AB462CBAC9C4}"/>
              </a:ext>
            </a:extLst>
          </p:cNvPr>
          <p:cNvSpPr/>
          <p:nvPr/>
        </p:nvSpPr>
        <p:spPr>
          <a:xfrm>
            <a:off x="5253149" y="1935215"/>
            <a:ext cx="2044931" cy="383715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 Tool M1</a:t>
            </a:r>
          </a:p>
        </p:txBody>
      </p:sp>
      <p:sp>
        <p:nvSpPr>
          <p:cNvPr id="38" name="Rounded Rectangle 16">
            <a:extLst>
              <a:ext uri="{FF2B5EF4-FFF2-40B4-BE49-F238E27FC236}">
                <a16:creationId xmlns:a16="http://schemas.microsoft.com/office/drawing/2014/main" id="{257076D1-93E5-495F-A2E9-BE34A30037B8}"/>
              </a:ext>
            </a:extLst>
          </p:cNvPr>
          <p:cNvSpPr/>
          <p:nvPr/>
        </p:nvSpPr>
        <p:spPr>
          <a:xfrm>
            <a:off x="5246272" y="5143179"/>
            <a:ext cx="2044931" cy="383715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" panose="020F0502020204030204"/>
              </a:rPr>
              <a:t>Notification Tool N1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3F6368-9862-4C47-821E-6A7B693514C3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3890358" y="2940538"/>
            <a:ext cx="1355915" cy="147922"/>
          </a:xfrm>
          <a:prstGeom prst="straightConnector1">
            <a:avLst/>
          </a:prstGeom>
          <a:noFill/>
          <a:ln w="57150" cap="flat" cmpd="sng" algn="ctr">
            <a:solidFill>
              <a:srgbClr val="5350B6">
                <a:lumMod val="50000"/>
              </a:srgbClr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013DDD-9130-4E6D-89A0-0155BD06A6FD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890358" y="2308012"/>
            <a:ext cx="1355915" cy="2364226"/>
          </a:xfrm>
          <a:prstGeom prst="straightConnector1">
            <a:avLst/>
          </a:prstGeom>
          <a:noFill/>
          <a:ln w="57150" cap="flat" cmpd="sng" algn="ctr">
            <a:solidFill>
              <a:srgbClr val="5350B6">
                <a:lumMod val="50000"/>
              </a:srgbClr>
            </a:solidFill>
            <a:prstDash val="solid"/>
            <a:miter lim="800000"/>
            <a:headEnd type="triangle"/>
            <a:tailEnd type="none" w="lg" len="lg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B493AE-9163-4AB0-A7FD-5157B391C3D8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 flipV="1">
            <a:off x="3890357" y="5335037"/>
            <a:ext cx="1355915" cy="130262"/>
          </a:xfrm>
          <a:prstGeom prst="straightConnector1">
            <a:avLst/>
          </a:prstGeom>
          <a:noFill/>
          <a:ln w="57150" cap="flat" cmpd="sng" algn="ctr">
            <a:solidFill>
              <a:srgbClr val="5350B6">
                <a:lumMod val="50000"/>
              </a:srgbClr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E82522-991D-4B28-9902-FFB047D6A20F}"/>
              </a:ext>
            </a:extLst>
          </p:cNvPr>
          <p:cNvCxnSpPr>
            <a:cxnSpLocks/>
          </p:cNvCxnSpPr>
          <p:nvPr/>
        </p:nvCxnSpPr>
        <p:spPr>
          <a:xfrm flipV="1">
            <a:off x="3890358" y="4009898"/>
            <a:ext cx="1355915" cy="757877"/>
          </a:xfrm>
          <a:prstGeom prst="straightConnector1">
            <a:avLst/>
          </a:prstGeom>
          <a:noFill/>
          <a:ln w="57150" cap="flat" cmpd="sng" algn="ctr">
            <a:solidFill>
              <a:srgbClr val="5350B6">
                <a:lumMod val="50000"/>
              </a:srgbClr>
            </a:solidFill>
            <a:prstDash val="solid"/>
            <a:miter lim="800000"/>
            <a:headEnd type="triangle"/>
            <a:tailEnd type="none" w="lg" len="lg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699942-FD6F-48E3-AA3E-98C15DDBBEE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3897234" y="3749278"/>
            <a:ext cx="1355915" cy="138003"/>
          </a:xfrm>
          <a:prstGeom prst="straightConnector1">
            <a:avLst/>
          </a:prstGeom>
          <a:noFill/>
          <a:ln w="57150" cap="flat" cmpd="sng" algn="ctr">
            <a:solidFill>
              <a:srgbClr val="5350B6">
                <a:lumMod val="50000"/>
              </a:srgbClr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961A8B-0EB7-458E-AF94-C8D8FA69082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3927518" y="2127073"/>
            <a:ext cx="1325631" cy="127670"/>
          </a:xfrm>
          <a:prstGeom prst="straightConnector1">
            <a:avLst/>
          </a:prstGeom>
          <a:noFill/>
          <a:ln w="57150" cap="flat" cmpd="sng" algn="ctr">
            <a:solidFill>
              <a:srgbClr val="5350B6">
                <a:lumMod val="50000"/>
              </a:srgbClr>
            </a:solidFill>
            <a:prstDash val="solid"/>
            <a:miter lim="800000"/>
            <a:tailEnd type="triangle" w="lg" len="lg"/>
          </a:ln>
          <a:effectLst/>
        </p:spPr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C049996-9307-4A9F-98E2-2ADE360362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507" y="2830765"/>
            <a:ext cx="576439" cy="576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D1A40-7BED-4EB8-88DE-59142642C2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506" y="3625217"/>
            <a:ext cx="576440" cy="576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9A8CC-0B81-4F6B-A4C6-3A798A2F72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506" y="4414543"/>
            <a:ext cx="576440" cy="57207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3AC132-7E1F-42FC-902F-931BE6212D99}"/>
              </a:ext>
            </a:extLst>
          </p:cNvPr>
          <p:cNvGrpSpPr/>
          <p:nvPr/>
        </p:nvGrpSpPr>
        <p:grpSpPr>
          <a:xfrm>
            <a:off x="3105507" y="2003013"/>
            <a:ext cx="576439" cy="576439"/>
            <a:chOff x="3088436" y="2388478"/>
            <a:chExt cx="576439" cy="57643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25B7F71-94E6-42E0-875A-D0FD76C7F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8436" y="2388478"/>
              <a:ext cx="576439" cy="57643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38F8F78-69F0-45E7-83BC-511FFC2408BC}"/>
                </a:ext>
              </a:extLst>
            </p:cNvPr>
            <p:cNvSpPr txBox="1"/>
            <p:nvPr/>
          </p:nvSpPr>
          <p:spPr>
            <a:xfrm>
              <a:off x="3265246" y="2676697"/>
              <a:ext cx="227626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de-AT" sz="700" b="1" dirty="0"/>
                <a:t>config</a:t>
              </a:r>
            </a:p>
          </p:txBody>
        </p:sp>
      </p:grpSp>
      <p:pic>
        <p:nvPicPr>
          <p:cNvPr id="57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099A7711-80FB-4782-B33C-A664662E1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rgbClr val="73BE2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66" y="4274798"/>
            <a:ext cx="523740" cy="523740"/>
          </a:xfrm>
          <a:prstGeom prst="rect">
            <a:avLst/>
          </a:prstGeom>
          <a:noFill/>
        </p:spPr>
      </p:pic>
      <p:pic>
        <p:nvPicPr>
          <p:cNvPr id="58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E0205D0A-114F-411C-8AC9-ED1C95C2B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rgbClr val="C8001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922106" y="4594782"/>
            <a:ext cx="548036" cy="54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1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30760D11-4674-474D-9063-068D1FD75C7C}"/>
              </a:ext>
            </a:extLst>
          </p:cNvPr>
          <p:cNvGrpSpPr/>
          <p:nvPr/>
        </p:nvGrpSpPr>
        <p:grpSpPr>
          <a:xfrm>
            <a:off x="518615" y="1500295"/>
            <a:ext cx="4007815" cy="4485862"/>
            <a:chOff x="518615" y="1500295"/>
            <a:chExt cx="4007815" cy="4485862"/>
          </a:xfrm>
        </p:grpSpPr>
        <p:sp>
          <p:nvSpPr>
            <p:cNvPr id="94" name="Folded Corner 5">
              <a:extLst>
                <a:ext uri="{FF2B5EF4-FFF2-40B4-BE49-F238E27FC236}">
                  <a16:creationId xmlns:a16="http://schemas.microsoft.com/office/drawing/2014/main" id="{44209F4A-A94B-4B65-8F00-768ADBAA898E}"/>
                </a:ext>
              </a:extLst>
            </p:cNvPr>
            <p:cNvSpPr/>
            <p:nvPr/>
          </p:nvSpPr>
          <p:spPr>
            <a:xfrm>
              <a:off x="518615" y="1500295"/>
              <a:ext cx="4007815" cy="4485862"/>
            </a:xfrm>
            <a:prstGeom prst="foldedCorner">
              <a:avLst>
                <a:gd name="adj" fmla="val 0"/>
              </a:avLst>
            </a:prstGeom>
            <a:solidFill>
              <a:srgbClr val="1495FF">
                <a:lumMod val="20000"/>
                <a:lumOff val="80000"/>
              </a:srgbClr>
            </a:solidFill>
            <a:ln w="12700" cap="flat" cmpd="sng" algn="ctr">
              <a:solidFill>
                <a:srgbClr val="1495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5114E2-7D4E-422C-9FCC-2246E4AD2B6A}"/>
                </a:ext>
              </a:extLst>
            </p:cNvPr>
            <p:cNvSpPr txBox="1"/>
            <p:nvPr/>
          </p:nvSpPr>
          <p:spPr>
            <a:xfrm>
              <a:off x="521923" y="1524374"/>
              <a:ext cx="3336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 b="1" i="1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de-AT" b="0" i="0" u="sng" dirty="0"/>
                <a:t>stage: automation-seqeuence</a:t>
              </a: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16804DD-3A03-474C-BBD7-6876ADB0923C}"/>
              </a:ext>
            </a:extLst>
          </p:cNvPr>
          <p:cNvSpPr/>
          <p:nvPr/>
        </p:nvSpPr>
        <p:spPr>
          <a:xfrm>
            <a:off x="1387377" y="4414543"/>
            <a:ext cx="2502981" cy="515389"/>
          </a:xfrm>
          <a:prstGeom prst="rect">
            <a:avLst/>
          </a:prstGeom>
          <a:solidFill>
            <a:srgbClr val="8A36D0">
              <a:lumMod val="75000"/>
            </a:srgbClr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/>
            <a:r>
              <a:rPr lang="en-US" b="1">
                <a:solidFill>
                  <a:srgbClr val="FFFFFF"/>
                </a:solidFill>
                <a:latin typeface="Calibri" panose="020F0502020204030204"/>
              </a:rPr>
              <a:t>SLO Evaluation</a:t>
            </a:r>
            <a:endParaRPr lang="en-US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327C513-094E-4AAC-A2A4-647B2945B1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803743" cy="523740"/>
          </a:xfrm>
        </p:spPr>
        <p:txBody>
          <a:bodyPr>
            <a:normAutofit/>
          </a:bodyPr>
          <a:lstStyle/>
          <a:p>
            <a:r>
              <a:rPr lang="en-US" sz="2400" dirty="0" err="1"/>
              <a:t>Keptn</a:t>
            </a:r>
            <a:r>
              <a:rPr lang="en-US" sz="2400" dirty="0"/>
              <a:t> separates process, tooling and configuration and connects via events</a:t>
            </a:r>
            <a:endParaRPr lang="de-AT" sz="2400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D11AC209-2C27-4696-B178-B8D065166ABC}"/>
              </a:ext>
            </a:extLst>
          </p:cNvPr>
          <p:cNvSpPr/>
          <p:nvPr/>
        </p:nvSpPr>
        <p:spPr>
          <a:xfrm>
            <a:off x="5228856" y="2753904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Deployment Tool D1</a:t>
            </a: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129DC714-F22A-438D-9C87-998E3857C33E}"/>
              </a:ext>
            </a:extLst>
          </p:cNvPr>
          <p:cNvSpPr/>
          <p:nvPr/>
        </p:nvSpPr>
        <p:spPr>
          <a:xfrm>
            <a:off x="5228856" y="3554739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Tool T1</a:t>
            </a:r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FC7C7199-8E53-4A78-A165-735906828479}"/>
              </a:ext>
            </a:extLst>
          </p:cNvPr>
          <p:cNvSpPr/>
          <p:nvPr/>
        </p:nvSpPr>
        <p:spPr>
          <a:xfrm>
            <a:off x="5228856" y="1941453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Monitoring Tool M1</a:t>
            </a:r>
          </a:p>
        </p:txBody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484D6A92-BF07-40A1-8222-7E3DB2BA2E9F}"/>
              </a:ext>
            </a:extLst>
          </p:cNvPr>
          <p:cNvSpPr/>
          <p:nvPr/>
        </p:nvSpPr>
        <p:spPr>
          <a:xfrm>
            <a:off x="5228856" y="5148277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" panose="020F0502020204030204"/>
              </a:rPr>
              <a:t>Notification </a:t>
            </a:r>
            <a:r>
              <a:rPr lang="en-US" sz="1600" b="1">
                <a:solidFill>
                  <a:srgbClr val="FFFFFF"/>
                </a:solidFill>
                <a:latin typeface="Calibri" panose="020F0502020204030204"/>
              </a:rPr>
              <a:t>Tool N1</a:t>
            </a:r>
            <a:endParaRPr lang="en-US" sz="1600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4FF3D0-199C-4DA9-B7B5-E7D11B1BE251}"/>
              </a:ext>
            </a:extLst>
          </p:cNvPr>
          <p:cNvGrpSpPr/>
          <p:nvPr/>
        </p:nvGrpSpPr>
        <p:grpSpPr>
          <a:xfrm>
            <a:off x="4592233" y="1500296"/>
            <a:ext cx="1138031" cy="4485862"/>
            <a:chOff x="4227013" y="1888818"/>
            <a:chExt cx="1464422" cy="40973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B68D94-6341-4B00-863B-F2C3D80469CD}"/>
                </a:ext>
              </a:extLst>
            </p:cNvPr>
            <p:cNvSpPr/>
            <p:nvPr/>
          </p:nvSpPr>
          <p:spPr>
            <a:xfrm>
              <a:off x="4227013" y="1888818"/>
              <a:ext cx="1464422" cy="4097339"/>
            </a:xfrm>
            <a:prstGeom prst="rect">
              <a:avLst/>
            </a:prstGeom>
            <a:solidFill>
              <a:srgbClr val="73BE28">
                <a:lumMod val="40000"/>
                <a:lumOff val="60000"/>
              </a:srgbClr>
            </a:solidFill>
            <a:ln w="12700" cap="flat" cmpd="sng" algn="ctr">
              <a:solidFill>
                <a:srgbClr val="1495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tIns="0"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Eventing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575614-A375-404E-972F-585692109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8612" y="3130498"/>
              <a:ext cx="532013" cy="1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EAD89A-FBAF-4F19-8CE7-12C2C9B53369}"/>
                </a:ext>
              </a:extLst>
            </p:cNvPr>
            <p:cNvSpPr/>
            <p:nvPr/>
          </p:nvSpPr>
          <p:spPr>
            <a:xfrm>
              <a:off x="5224540" y="2436194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ED08A1-590F-4FB0-8CDC-95EA0AC3ECA0}"/>
                </a:ext>
              </a:extLst>
            </p:cNvPr>
            <p:cNvCxnSpPr>
              <a:cxnSpLocks/>
            </p:cNvCxnSpPr>
            <p:nvPr/>
          </p:nvCxnSpPr>
          <p:spPr>
            <a:xfrm>
              <a:off x="4639880" y="2909203"/>
              <a:ext cx="584661" cy="19207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84EF951-4050-42A6-8EBD-D5BD26B94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3552" y="4728345"/>
              <a:ext cx="532013" cy="1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30C78D-E657-4D26-A732-44A91F1F7B24}"/>
                </a:ext>
              </a:extLst>
            </p:cNvPr>
            <p:cNvCxnSpPr>
              <a:cxnSpLocks/>
            </p:cNvCxnSpPr>
            <p:nvPr/>
          </p:nvCxnSpPr>
          <p:spPr>
            <a:xfrm>
              <a:off x="4602476" y="4521476"/>
              <a:ext cx="584662" cy="19207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4B97F00-892A-441B-A0D8-CFC3F5882ECB}"/>
                </a:ext>
              </a:extLst>
            </p:cNvPr>
            <p:cNvSpPr/>
            <p:nvPr/>
          </p:nvSpPr>
          <p:spPr>
            <a:xfrm>
              <a:off x="4515187" y="2369168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7B2DCA-1B41-431A-972D-23C7464F5602}"/>
                </a:ext>
              </a:extLst>
            </p:cNvPr>
            <p:cNvSpPr/>
            <p:nvPr/>
          </p:nvSpPr>
          <p:spPr>
            <a:xfrm>
              <a:off x="4484713" y="3436460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373ABBE-6BD2-4737-8DB0-BA4BE3432A32}"/>
                </a:ext>
              </a:extLst>
            </p:cNvPr>
            <p:cNvSpPr/>
            <p:nvPr/>
          </p:nvSpPr>
          <p:spPr>
            <a:xfrm>
              <a:off x="5187138" y="3804900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258BCE-35CD-4621-90C5-A7E1272E8441}"/>
                </a:ext>
              </a:extLst>
            </p:cNvPr>
            <p:cNvSpPr/>
            <p:nvPr/>
          </p:nvSpPr>
          <p:spPr>
            <a:xfrm>
              <a:off x="4694166" y="4065418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907E49-3143-43F9-A243-F955E1FE902C}"/>
                </a:ext>
              </a:extLst>
            </p:cNvPr>
            <p:cNvSpPr/>
            <p:nvPr/>
          </p:nvSpPr>
          <p:spPr>
            <a:xfrm>
              <a:off x="5194079" y="5598302"/>
              <a:ext cx="242439" cy="225935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7CADB52-02A2-418E-820F-A8227047232E}"/>
              </a:ext>
            </a:extLst>
          </p:cNvPr>
          <p:cNvSpPr/>
          <p:nvPr/>
        </p:nvSpPr>
        <p:spPr>
          <a:xfrm>
            <a:off x="1047405" y="2033539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9E67A2-E223-4781-AD33-6704D0F670AB}"/>
              </a:ext>
            </a:extLst>
          </p:cNvPr>
          <p:cNvSpPr/>
          <p:nvPr/>
        </p:nvSpPr>
        <p:spPr>
          <a:xfrm>
            <a:off x="1047405" y="2830765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2845BA-7D15-4215-AEFA-87F16EC7FAAA}"/>
              </a:ext>
            </a:extLst>
          </p:cNvPr>
          <p:cNvSpPr/>
          <p:nvPr/>
        </p:nvSpPr>
        <p:spPr>
          <a:xfrm>
            <a:off x="1054281" y="3629586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AAC923-4B22-47A0-9B77-55663C03B561}"/>
              </a:ext>
            </a:extLst>
          </p:cNvPr>
          <p:cNvSpPr/>
          <p:nvPr/>
        </p:nvSpPr>
        <p:spPr>
          <a:xfrm>
            <a:off x="1047404" y="5207604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/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Promote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6A4074-563E-457E-8186-BF95E035AE13}"/>
              </a:ext>
            </a:extLst>
          </p:cNvPr>
          <p:cNvGrpSpPr/>
          <p:nvPr/>
        </p:nvGrpSpPr>
        <p:grpSpPr>
          <a:xfrm>
            <a:off x="3105506" y="2003013"/>
            <a:ext cx="576440" cy="2983603"/>
            <a:chOff x="3105506" y="2003013"/>
            <a:chExt cx="576440" cy="2983603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201D3FB-5F63-4320-98E1-EAE12DFF0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5507" y="2830765"/>
              <a:ext cx="576439" cy="57643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CA85BD4-4976-41A8-A32C-3D5F1E71A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5506" y="3625217"/>
              <a:ext cx="576440" cy="57644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EA2087C-4F3A-426D-8CD7-B07269ED3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5506" y="4414543"/>
              <a:ext cx="576440" cy="572073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BB59FA4-EFCC-4420-A865-0EA128ED52D1}"/>
                </a:ext>
              </a:extLst>
            </p:cNvPr>
            <p:cNvGrpSpPr/>
            <p:nvPr/>
          </p:nvGrpSpPr>
          <p:grpSpPr>
            <a:xfrm>
              <a:off x="3105507" y="2003013"/>
              <a:ext cx="576439" cy="576439"/>
              <a:chOff x="3105507" y="2388478"/>
              <a:chExt cx="576439" cy="576439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07DF7A6B-55BB-4AFC-8115-D4E559B0C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05507" y="2388478"/>
                <a:ext cx="576439" cy="576439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5F5BFDD-7AC8-4C98-987A-35B4845AD33F}"/>
                  </a:ext>
                </a:extLst>
              </p:cNvPr>
              <p:cNvSpPr txBox="1"/>
              <p:nvPr/>
            </p:nvSpPr>
            <p:spPr>
              <a:xfrm>
                <a:off x="3265246" y="2676697"/>
                <a:ext cx="227626" cy="107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AT" sz="700" b="1" dirty="0"/>
                  <a:t>config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1F06C4-CEEB-417D-946B-ED4FF0839A42}"/>
              </a:ext>
            </a:extLst>
          </p:cNvPr>
          <p:cNvGrpSpPr/>
          <p:nvPr/>
        </p:nvGrpSpPr>
        <p:grpSpPr>
          <a:xfrm>
            <a:off x="11330535" y="1500297"/>
            <a:ext cx="696637" cy="4684374"/>
            <a:chOff x="11330535" y="1500297"/>
            <a:chExt cx="696637" cy="468437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A295425-C088-467D-9F48-806962B103F5}"/>
                </a:ext>
              </a:extLst>
            </p:cNvPr>
            <p:cNvGrpSpPr/>
            <p:nvPr/>
          </p:nvGrpSpPr>
          <p:grpSpPr>
            <a:xfrm>
              <a:off x="11330535" y="1500297"/>
              <a:ext cx="696637" cy="4684374"/>
              <a:chOff x="8497901" y="1125222"/>
              <a:chExt cx="522478" cy="351328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7892DD5-38FD-41B5-902E-1BEBA13B0D8A}"/>
                  </a:ext>
                </a:extLst>
              </p:cNvPr>
              <p:cNvSpPr/>
              <p:nvPr/>
            </p:nvSpPr>
            <p:spPr>
              <a:xfrm>
                <a:off x="8511193" y="1125222"/>
                <a:ext cx="492523" cy="3513280"/>
              </a:xfrm>
              <a:prstGeom prst="rect">
                <a:avLst/>
              </a:prstGeom>
              <a:solidFill>
                <a:srgbClr val="73BE28">
                  <a:lumMod val="40000"/>
                  <a:lumOff val="60000"/>
                </a:srgbClr>
              </a:solidFill>
              <a:ln w="12700" cap="flat" cmpd="sng" algn="ctr">
                <a:solidFill>
                  <a:srgbClr val="1495FF">
                    <a:lumMod val="50000"/>
                  </a:srgbClr>
                </a:solidFill>
                <a:prstDash val="solid"/>
                <a:miter lim="800000"/>
              </a:ln>
              <a:effectLst/>
            </p:spPr>
            <p:txBody>
              <a:bodyPr tIns="0"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7E7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Git</a:t>
                </a: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74DB946-8F9D-4F6E-B8E9-DC081CB7D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14220" y="2215037"/>
                <a:ext cx="506159" cy="506159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4093C1C-AF7E-4912-B44E-8005C4570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09324" y="2725727"/>
                <a:ext cx="506159" cy="50615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116C731-9C57-4547-9B13-59F6E6CA9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99864" y="3346585"/>
                <a:ext cx="510023" cy="506159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72929DB4-3E63-4DE8-B99A-B30BE8C10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97901" y="3947625"/>
                <a:ext cx="510023" cy="510023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F0D7A0A-64D3-482A-A6E1-04B9012D1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40030" y="2267459"/>
              <a:ext cx="656697" cy="656697"/>
            </a:xfrm>
            <a:prstGeom prst="rect">
              <a:avLst/>
            </a:prstGeom>
          </p:spPr>
        </p:pic>
      </p:grpSp>
      <p:pic>
        <p:nvPicPr>
          <p:cNvPr id="111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B7A906E4-4A09-470C-9C44-7C563D5E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rgbClr val="73BE2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66" y="4274798"/>
            <a:ext cx="523740" cy="523740"/>
          </a:xfrm>
          <a:prstGeom prst="rect">
            <a:avLst/>
          </a:prstGeom>
          <a:noFill/>
        </p:spPr>
      </p:pic>
      <p:pic>
        <p:nvPicPr>
          <p:cNvPr id="112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DAAA8FEC-6D01-42CF-945C-16CEF423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rgbClr val="C8001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922106" y="4594782"/>
            <a:ext cx="548036" cy="54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29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29141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7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29128 -4.8148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0.29141 0.006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70" y="3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0.29167 -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olded Corner 5">
            <a:extLst>
              <a:ext uri="{FF2B5EF4-FFF2-40B4-BE49-F238E27FC236}">
                <a16:creationId xmlns:a16="http://schemas.microsoft.com/office/drawing/2014/main" id="{44209F4A-A94B-4B65-8F00-768ADBAA898E}"/>
              </a:ext>
            </a:extLst>
          </p:cNvPr>
          <p:cNvSpPr/>
          <p:nvPr/>
        </p:nvSpPr>
        <p:spPr>
          <a:xfrm>
            <a:off x="518615" y="1500295"/>
            <a:ext cx="4007815" cy="4485862"/>
          </a:xfrm>
          <a:prstGeom prst="foldedCorner">
            <a:avLst>
              <a:gd name="adj" fmla="val 0"/>
            </a:avLst>
          </a:prstGeom>
          <a:solidFill>
            <a:srgbClr val="1495FF">
              <a:lumMod val="20000"/>
              <a:lumOff val="80000"/>
            </a:srgbClr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327C513-094E-4AAC-A2A4-647B2945B1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 #1: automate performance sequence in staging</a:t>
            </a:r>
            <a:endParaRPr lang="de-AT" sz="2400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D11AC209-2C27-4696-B178-B8D065166ABC}"/>
              </a:ext>
            </a:extLst>
          </p:cNvPr>
          <p:cNvSpPr/>
          <p:nvPr/>
        </p:nvSpPr>
        <p:spPr>
          <a:xfrm>
            <a:off x="8853379" y="2753904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Deployment Tool D1</a:t>
            </a: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129DC714-F22A-438D-9C87-998E3857C33E}"/>
              </a:ext>
            </a:extLst>
          </p:cNvPr>
          <p:cNvSpPr/>
          <p:nvPr/>
        </p:nvSpPr>
        <p:spPr>
          <a:xfrm>
            <a:off x="8853379" y="3554739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 Tool T1</a:t>
            </a:r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FC7C7199-8E53-4A78-A165-735906828479}"/>
              </a:ext>
            </a:extLst>
          </p:cNvPr>
          <p:cNvSpPr/>
          <p:nvPr/>
        </p:nvSpPr>
        <p:spPr>
          <a:xfrm>
            <a:off x="8853379" y="1950290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Monitoring Tool M1</a:t>
            </a:r>
          </a:p>
        </p:txBody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484D6A92-BF07-40A1-8222-7E3DB2BA2E9F}"/>
              </a:ext>
            </a:extLst>
          </p:cNvPr>
          <p:cNvSpPr/>
          <p:nvPr/>
        </p:nvSpPr>
        <p:spPr>
          <a:xfrm>
            <a:off x="8861723" y="4657142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" panose="020F0502020204030204"/>
              </a:rPr>
              <a:t>Notification </a:t>
            </a:r>
            <a:r>
              <a:rPr lang="en-US" sz="1600" b="1">
                <a:solidFill>
                  <a:srgbClr val="FFFFFF"/>
                </a:solidFill>
                <a:latin typeface="Calibri" panose="020F0502020204030204"/>
              </a:rPr>
              <a:t>Tool N1</a:t>
            </a:r>
            <a:endParaRPr lang="en-US" sz="1600" b="1" dirty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4FF3D0-199C-4DA9-B7B5-E7D11B1BE251}"/>
              </a:ext>
            </a:extLst>
          </p:cNvPr>
          <p:cNvGrpSpPr/>
          <p:nvPr/>
        </p:nvGrpSpPr>
        <p:grpSpPr>
          <a:xfrm>
            <a:off x="4592233" y="1500296"/>
            <a:ext cx="1138031" cy="4485862"/>
            <a:chOff x="4227013" y="1888818"/>
            <a:chExt cx="1464422" cy="40973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B68D94-6341-4B00-863B-F2C3D80469CD}"/>
                </a:ext>
              </a:extLst>
            </p:cNvPr>
            <p:cNvSpPr/>
            <p:nvPr/>
          </p:nvSpPr>
          <p:spPr>
            <a:xfrm>
              <a:off x="4227013" y="1888818"/>
              <a:ext cx="1464422" cy="4097339"/>
            </a:xfrm>
            <a:prstGeom prst="rect">
              <a:avLst/>
            </a:prstGeom>
            <a:solidFill>
              <a:srgbClr val="73BE28">
                <a:lumMod val="40000"/>
                <a:lumOff val="60000"/>
              </a:srgbClr>
            </a:solidFill>
            <a:ln w="12700" cap="flat" cmpd="sng" algn="ctr">
              <a:solidFill>
                <a:srgbClr val="1495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tIns="0"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Eventing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575614-A375-404E-972F-585692109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8612" y="3130498"/>
              <a:ext cx="532013" cy="1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EAD89A-FBAF-4F19-8CE7-12C2C9B53369}"/>
                </a:ext>
              </a:extLst>
            </p:cNvPr>
            <p:cNvSpPr/>
            <p:nvPr/>
          </p:nvSpPr>
          <p:spPr>
            <a:xfrm>
              <a:off x="5224540" y="2436194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ED08A1-590F-4FB0-8CDC-95EA0AC3ECA0}"/>
                </a:ext>
              </a:extLst>
            </p:cNvPr>
            <p:cNvCxnSpPr>
              <a:cxnSpLocks/>
            </p:cNvCxnSpPr>
            <p:nvPr/>
          </p:nvCxnSpPr>
          <p:spPr>
            <a:xfrm>
              <a:off x="4639880" y="2909203"/>
              <a:ext cx="584661" cy="19207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84EF951-4050-42A6-8EBD-D5BD26B94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3552" y="4728345"/>
              <a:ext cx="532013" cy="1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30C78D-E657-4D26-A732-44A91F1F7B24}"/>
                </a:ext>
              </a:extLst>
            </p:cNvPr>
            <p:cNvCxnSpPr>
              <a:cxnSpLocks/>
            </p:cNvCxnSpPr>
            <p:nvPr/>
          </p:nvCxnSpPr>
          <p:spPr>
            <a:xfrm>
              <a:off x="4602476" y="4521476"/>
              <a:ext cx="584662" cy="19207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4B97F00-892A-441B-A0D8-CFC3F5882ECB}"/>
                </a:ext>
              </a:extLst>
            </p:cNvPr>
            <p:cNvSpPr/>
            <p:nvPr/>
          </p:nvSpPr>
          <p:spPr>
            <a:xfrm>
              <a:off x="4515187" y="2369168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7B2DCA-1B41-431A-972D-23C7464F5602}"/>
                </a:ext>
              </a:extLst>
            </p:cNvPr>
            <p:cNvSpPr/>
            <p:nvPr/>
          </p:nvSpPr>
          <p:spPr>
            <a:xfrm>
              <a:off x="4484713" y="3436460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373ABBE-6BD2-4737-8DB0-BA4BE3432A32}"/>
                </a:ext>
              </a:extLst>
            </p:cNvPr>
            <p:cNvSpPr/>
            <p:nvPr/>
          </p:nvSpPr>
          <p:spPr>
            <a:xfrm>
              <a:off x="5187138" y="3804900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258BCE-35CD-4621-90C5-A7E1272E8441}"/>
                </a:ext>
              </a:extLst>
            </p:cNvPr>
            <p:cNvSpPr/>
            <p:nvPr/>
          </p:nvSpPr>
          <p:spPr>
            <a:xfrm>
              <a:off x="4694166" y="4065418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907E49-3143-43F9-A243-F955E1FE902C}"/>
                </a:ext>
              </a:extLst>
            </p:cNvPr>
            <p:cNvSpPr/>
            <p:nvPr/>
          </p:nvSpPr>
          <p:spPr>
            <a:xfrm>
              <a:off x="5194079" y="5598302"/>
              <a:ext cx="242439" cy="225935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BD9E67A2-E223-4781-AD33-6704D0F670AB}"/>
              </a:ext>
            </a:extLst>
          </p:cNvPr>
          <p:cNvSpPr/>
          <p:nvPr/>
        </p:nvSpPr>
        <p:spPr>
          <a:xfrm>
            <a:off x="1047405" y="2830765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2845BA-7D15-4215-AEFA-87F16EC7FAAA}"/>
              </a:ext>
            </a:extLst>
          </p:cNvPr>
          <p:cNvSpPr/>
          <p:nvPr/>
        </p:nvSpPr>
        <p:spPr>
          <a:xfrm>
            <a:off x="1054281" y="3629586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E8767A-7DC6-418A-9418-71D79F8EDA03}"/>
              </a:ext>
            </a:extLst>
          </p:cNvPr>
          <p:cNvSpPr/>
          <p:nvPr/>
        </p:nvSpPr>
        <p:spPr>
          <a:xfrm>
            <a:off x="1387377" y="4414543"/>
            <a:ext cx="2502981" cy="515389"/>
          </a:xfrm>
          <a:prstGeom prst="rect">
            <a:avLst/>
          </a:prstGeom>
          <a:solidFill>
            <a:srgbClr val="8A36D0">
              <a:lumMod val="75000"/>
            </a:srgbClr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 Evaluation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892DD5-38FD-41B5-902E-1BEBA13B0D8A}"/>
              </a:ext>
            </a:extLst>
          </p:cNvPr>
          <p:cNvSpPr/>
          <p:nvPr/>
        </p:nvSpPr>
        <p:spPr>
          <a:xfrm>
            <a:off x="11348258" y="1500297"/>
            <a:ext cx="656697" cy="4684374"/>
          </a:xfrm>
          <a:prstGeom prst="rect">
            <a:avLst/>
          </a:prstGeom>
          <a:solidFill>
            <a:srgbClr val="73BE28">
              <a:lumMod val="40000"/>
              <a:lumOff val="60000"/>
            </a:srgbClr>
          </a:solidFill>
          <a:ln w="12700" cap="flat" cmpd="sng" algn="ctr">
            <a:solidFill>
              <a:srgbClr val="1495FF">
                <a:lumMod val="50000"/>
              </a:srgbClr>
            </a:solidFill>
            <a:prstDash val="solid"/>
            <a:miter lim="800000"/>
          </a:ln>
          <a:effectLst/>
        </p:spPr>
        <p:txBody>
          <a:bodyPr tIns="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74DB946-8F9D-4F6E-B8E9-DC081CB7D4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2294" y="2953384"/>
            <a:ext cx="674878" cy="67487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4093C1C-AF7E-4912-B44E-8005C45708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5766" y="3634304"/>
            <a:ext cx="674878" cy="67487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16C731-9C57-4547-9B13-59F6E6CA9B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3152" y="4462115"/>
            <a:ext cx="680030" cy="6748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2929DB4-3E63-4DE8-B99A-B30BE8C100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0535" y="5263502"/>
            <a:ext cx="680030" cy="680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0D7A0A-64D3-482A-A6E1-04B9012D1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0030" y="2267459"/>
            <a:ext cx="656697" cy="6566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3E1797F-F9E1-4E53-94FA-DFBCB2402E71}"/>
              </a:ext>
            </a:extLst>
          </p:cNvPr>
          <p:cNvSpPr txBox="1"/>
          <p:nvPr/>
        </p:nvSpPr>
        <p:spPr>
          <a:xfrm>
            <a:off x="452812" y="1100515"/>
            <a:ext cx="631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/>
              <a:t>$ keptn trigger </a:t>
            </a:r>
            <a:r>
              <a:rPr lang="de-AT" b="1" i="1" dirty="0"/>
              <a:t>performance</a:t>
            </a:r>
            <a:r>
              <a:rPr lang="de-AT" i="1" dirty="0"/>
              <a:t> </a:t>
            </a:r>
            <a:r>
              <a:rPr lang="de-AT" b="1" i="1" dirty="0"/>
              <a:t>--stage=staging --image=myapp:2.0</a:t>
            </a:r>
            <a:endParaRPr lang="de-AT" dirty="0"/>
          </a:p>
        </p:txBody>
      </p:sp>
      <p:pic>
        <p:nvPicPr>
          <p:cNvPr id="106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A6D4F3C3-0E74-4479-83B8-A44057F3B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rgbClr val="73BE2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866" y="4274798"/>
            <a:ext cx="523740" cy="523740"/>
          </a:xfrm>
          <a:prstGeom prst="rect">
            <a:avLst/>
          </a:prstGeom>
          <a:noFill/>
        </p:spPr>
      </p:pic>
      <p:pic>
        <p:nvPicPr>
          <p:cNvPr id="107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58D9118D-7141-4D5F-8971-54F6C53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rgbClr val="C8001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922106" y="4594782"/>
            <a:ext cx="548036" cy="54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45114E2-7D4E-422C-9FCC-2246E4AD2B6A}"/>
              </a:ext>
            </a:extLst>
          </p:cNvPr>
          <p:cNvSpPr txBox="1"/>
          <p:nvPr/>
        </p:nvSpPr>
        <p:spPr>
          <a:xfrm>
            <a:off x="521923" y="1524374"/>
            <a:ext cx="245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 i="1" u="sng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AT" b="0" i="0" dirty="0"/>
              <a:t>staging: performance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5673C6-F1A0-45CE-BC4C-294128ECDB09}"/>
              </a:ext>
            </a:extLst>
          </p:cNvPr>
          <p:cNvGrpSpPr/>
          <p:nvPr/>
        </p:nvGrpSpPr>
        <p:grpSpPr>
          <a:xfrm>
            <a:off x="5338365" y="2141138"/>
            <a:ext cx="3523358" cy="3463708"/>
            <a:chOff x="5338365" y="2141138"/>
            <a:chExt cx="3523358" cy="346370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90A3950-A2A8-471D-843E-42B6F280A074}"/>
                </a:ext>
              </a:extLst>
            </p:cNvPr>
            <p:cNvGrpSpPr/>
            <p:nvPr/>
          </p:nvGrpSpPr>
          <p:grpSpPr>
            <a:xfrm>
              <a:off x="5338365" y="2141138"/>
              <a:ext cx="3515014" cy="3463708"/>
              <a:chOff x="5288313" y="-490476"/>
              <a:chExt cx="3515014" cy="3463708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8F0D9AE-2540-49A9-B26C-8EB083D0597B}"/>
                  </a:ext>
                </a:extLst>
              </p:cNvPr>
              <p:cNvCxnSpPr>
                <a:cxnSpLocks/>
                <a:stCxn id="13" idx="1"/>
                <a:endCxn id="100" idx="3"/>
              </p:cNvCxnSpPr>
              <p:nvPr/>
            </p:nvCxnSpPr>
            <p:spPr>
              <a:xfrm flipH="1">
                <a:off x="8246016" y="-490476"/>
                <a:ext cx="557311" cy="2822463"/>
              </a:xfrm>
              <a:prstGeom prst="line">
                <a:avLst/>
              </a:prstGeom>
              <a:noFill/>
              <a:ln w="34925" cap="flat" cmpd="sng" algn="ctr">
                <a:solidFill>
                  <a:srgbClr val="5350B6">
                    <a:lumMod val="50000"/>
                  </a:srgbClr>
                </a:solidFill>
                <a:prstDash val="sysDash"/>
                <a:miter lim="800000"/>
              </a:ln>
              <a:effectLst/>
            </p:spPr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C8B8D3B-A6CD-4475-83E1-F8DE56B742F6}"/>
                  </a:ext>
                </a:extLst>
              </p:cNvPr>
              <p:cNvGrpSpPr/>
              <p:nvPr/>
            </p:nvGrpSpPr>
            <p:grpSpPr>
              <a:xfrm>
                <a:off x="5288313" y="1690741"/>
                <a:ext cx="2957703" cy="1282491"/>
                <a:chOff x="5288313" y="1690741"/>
                <a:chExt cx="2957702" cy="1282490"/>
              </a:xfrm>
            </p:grpSpPr>
            <p:sp>
              <p:nvSpPr>
                <p:cNvPr id="100" name="Folded Corner 78">
                  <a:extLst>
                    <a:ext uri="{FF2B5EF4-FFF2-40B4-BE49-F238E27FC236}">
                      <a16:creationId xmlns:a16="http://schemas.microsoft.com/office/drawing/2014/main" id="{B2F64527-EFD6-406D-AECE-BBE05A5CC6AC}"/>
                    </a:ext>
                  </a:extLst>
                </p:cNvPr>
                <p:cNvSpPr/>
                <p:nvPr/>
              </p:nvSpPr>
              <p:spPr>
                <a:xfrm>
                  <a:off x="6034830" y="1690741"/>
                  <a:ext cx="2211185" cy="1282490"/>
                </a:xfrm>
                <a:prstGeom prst="foldedCorner">
                  <a:avLst/>
                </a:prstGeom>
                <a:solidFill>
                  <a:srgbClr val="73BE28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1495FF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Event</a:t>
                  </a:r>
                  <a:r>
                    <a:rPr kumimoji="0" 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kumimoji="0" lang="en-US" sz="18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get-sli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b="1" dirty="0">
                      <a:solidFill>
                        <a:srgbClr val="FFFFFF"/>
                      </a:solidFill>
                      <a:latin typeface="Calibri" panose="020F0502020204030204"/>
                    </a:rPr>
                    <a:t>Service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lang="en-US" i="1" dirty="0" err="1">
                      <a:solidFill>
                        <a:srgbClr val="FFFFFF"/>
                      </a:solidFill>
                      <a:latin typeface="Calibri" panose="020F0502020204030204"/>
                    </a:rPr>
                    <a:t>myapp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Stage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lang="en-US" i="1" dirty="0">
                      <a:solidFill>
                        <a:srgbClr val="FFFFFF"/>
                      </a:solidFill>
                      <a:latin typeface="Calibri" panose="020F0502020204030204"/>
                    </a:rPr>
                    <a:t>s</a:t>
                  </a:r>
                  <a:r>
                    <a:rPr kumimoji="0" lang="en-US" sz="18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taging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Time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lang="en-US" i="1" dirty="0">
                      <a:solidFill>
                        <a:srgbClr val="FFFFFF"/>
                      </a:solidFill>
                      <a:latin typeface="Calibri" panose="020F0502020204030204"/>
                    </a:rPr>
                    <a:t> last 10min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C5882129-F652-4A05-B72E-E47331F8F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8313" y="2116691"/>
                  <a:ext cx="804913" cy="319506"/>
                </a:xfrm>
                <a:prstGeom prst="line">
                  <a:avLst/>
                </a:prstGeom>
                <a:noFill/>
                <a:ln w="34925" cap="flat" cmpd="sng" algn="ctr">
                  <a:solidFill>
                    <a:srgbClr val="5350B6">
                      <a:lumMod val="50000"/>
                    </a:srgbClr>
                  </a:solidFill>
                  <a:prstDash val="sysDash"/>
                  <a:miter lim="800000"/>
                </a:ln>
                <a:effectLst/>
              </p:spPr>
            </p:cxnSp>
          </p:grp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41FEC61-FAB5-4D5F-A334-8F1D038D6A42}"/>
                </a:ext>
              </a:extLst>
            </p:cNvPr>
            <p:cNvCxnSpPr>
              <a:cxnSpLocks/>
              <a:stCxn id="14" idx="1"/>
              <a:endCxn id="100" idx="3"/>
            </p:cNvCxnSpPr>
            <p:nvPr/>
          </p:nvCxnSpPr>
          <p:spPr>
            <a:xfrm flipH="1">
              <a:off x="8296068" y="4847990"/>
              <a:ext cx="565655" cy="115611"/>
            </a:xfrm>
            <a:prstGeom prst="line">
              <a:avLst/>
            </a:prstGeom>
            <a:noFill/>
            <a:ln w="34925" cap="flat" cmpd="sng" algn="ctr">
              <a:solidFill>
                <a:srgbClr val="5350B6">
                  <a:lumMod val="50000"/>
                </a:srgbClr>
              </a:solidFill>
              <a:prstDash val="sysDash"/>
              <a:miter lim="800000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A900FB7-95AC-46CF-99AB-EEB88B7C2878}"/>
              </a:ext>
            </a:extLst>
          </p:cNvPr>
          <p:cNvGrpSpPr/>
          <p:nvPr/>
        </p:nvGrpSpPr>
        <p:grpSpPr>
          <a:xfrm>
            <a:off x="5546970" y="3114020"/>
            <a:ext cx="3306409" cy="984494"/>
            <a:chOff x="5412805" y="2961620"/>
            <a:chExt cx="3306409" cy="98449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2CC478B-9A0E-4E01-AA72-E95D01C5DF3A}"/>
                </a:ext>
              </a:extLst>
            </p:cNvPr>
            <p:cNvGrpSpPr/>
            <p:nvPr/>
          </p:nvGrpSpPr>
          <p:grpSpPr>
            <a:xfrm>
              <a:off x="5412805" y="2961620"/>
              <a:ext cx="2757720" cy="984494"/>
              <a:chOff x="5412805" y="2961618"/>
              <a:chExt cx="2757719" cy="984493"/>
            </a:xfrm>
          </p:grpSpPr>
          <p:sp>
            <p:nvSpPr>
              <p:cNvPr id="81" name="Folded Corner 78">
                <a:extLst>
                  <a:ext uri="{FF2B5EF4-FFF2-40B4-BE49-F238E27FC236}">
                    <a16:creationId xmlns:a16="http://schemas.microsoft.com/office/drawing/2014/main" id="{46D86722-B0DA-4BF3-AA8C-0165BA0539C1}"/>
                  </a:ext>
                </a:extLst>
              </p:cNvPr>
              <p:cNvSpPr/>
              <p:nvPr/>
            </p:nvSpPr>
            <p:spPr>
              <a:xfrm>
                <a:off x="5959339" y="2961618"/>
                <a:ext cx="2211185" cy="984493"/>
              </a:xfrm>
              <a:prstGeom prst="foldedCorner">
                <a:avLst/>
              </a:prstGeom>
              <a:solidFill>
                <a:srgbClr val="73BE28">
                  <a:lumMod val="60000"/>
                  <a:lumOff val="40000"/>
                </a:srgbClr>
              </a:solidFill>
              <a:ln w="12700" cap="flat" cmpd="sng" algn="ctr">
                <a:solidFill>
                  <a:srgbClr val="1495FF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Event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Test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Stage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lang="en-US" i="1" dirty="0">
                    <a:solidFill>
                      <a:srgbClr val="FFFFFF"/>
                    </a:solidFill>
                    <a:latin typeface="Calibri" panose="020F0502020204030204"/>
                  </a:rPr>
                  <a:t>s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taging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Strategy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Performance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D9662D-451A-4925-946C-62D3F77A3D44}"/>
                  </a:ext>
                </a:extLst>
              </p:cNvPr>
              <p:cNvCxnSpPr>
                <a:cxnSpLocks/>
                <a:endCxn id="81" idx="1"/>
              </p:cNvCxnSpPr>
              <p:nvPr/>
            </p:nvCxnSpPr>
            <p:spPr>
              <a:xfrm flipV="1">
                <a:off x="5412805" y="3453864"/>
                <a:ext cx="546534" cy="107611"/>
              </a:xfrm>
              <a:prstGeom prst="line">
                <a:avLst/>
              </a:prstGeom>
              <a:noFill/>
              <a:ln w="34925" cap="flat" cmpd="sng" algn="ctr">
                <a:solidFill>
                  <a:srgbClr val="5350B6">
                    <a:lumMod val="50000"/>
                  </a:srgbClr>
                </a:solidFill>
                <a:prstDash val="sysDash"/>
                <a:miter lim="800000"/>
              </a:ln>
              <a:effectLst/>
            </p:spPr>
          </p:cxn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4AE4F0F-87BF-4D1C-AB3D-46182625C1EF}"/>
                </a:ext>
              </a:extLst>
            </p:cNvPr>
            <p:cNvCxnSpPr>
              <a:cxnSpLocks/>
              <a:stCxn id="12" idx="1"/>
              <a:endCxn id="81" idx="3"/>
            </p:cNvCxnSpPr>
            <p:nvPr/>
          </p:nvCxnSpPr>
          <p:spPr>
            <a:xfrm flipH="1" flipV="1">
              <a:off x="8170525" y="3453867"/>
              <a:ext cx="548689" cy="139320"/>
            </a:xfrm>
            <a:prstGeom prst="line">
              <a:avLst/>
            </a:prstGeom>
            <a:noFill/>
            <a:ln w="34925" cap="flat" cmpd="sng" algn="ctr">
              <a:solidFill>
                <a:srgbClr val="5350B6">
                  <a:lumMod val="50000"/>
                </a:srgbClr>
              </a:solidFill>
              <a:prstDash val="sysDash"/>
              <a:miter lim="800000"/>
            </a:ln>
            <a:effectLst/>
          </p:spPr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2AB858D6-AF65-415F-B243-4169B5ED05D0}"/>
              </a:ext>
            </a:extLst>
          </p:cNvPr>
          <p:cNvSpPr/>
          <p:nvPr/>
        </p:nvSpPr>
        <p:spPr>
          <a:xfrm>
            <a:off x="1047405" y="2033539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40B9A8B-7FDA-4E60-A37D-FB3391C9A661}"/>
              </a:ext>
            </a:extLst>
          </p:cNvPr>
          <p:cNvSpPr/>
          <p:nvPr/>
        </p:nvSpPr>
        <p:spPr>
          <a:xfrm>
            <a:off x="1047404" y="5207604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/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Promote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BE5A6D3-0107-4456-80F5-A2E1DC912B06}"/>
              </a:ext>
            </a:extLst>
          </p:cNvPr>
          <p:cNvGrpSpPr/>
          <p:nvPr/>
        </p:nvGrpSpPr>
        <p:grpSpPr>
          <a:xfrm>
            <a:off x="546724" y="6178524"/>
            <a:ext cx="3979705" cy="662563"/>
            <a:chOff x="546724" y="6178524"/>
            <a:chExt cx="3979705" cy="6625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0DE905-B8B4-45B4-9572-45952F93800E}"/>
                </a:ext>
              </a:extLst>
            </p:cNvPr>
            <p:cNvSpPr txBox="1"/>
            <p:nvPr/>
          </p:nvSpPr>
          <p:spPr>
            <a:xfrm>
              <a:off x="680812" y="6256312"/>
              <a:ext cx="37115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Shipyard 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Sequence of automation tasks grouped in stages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Left Brace 69">
              <a:extLst>
                <a:ext uri="{FF2B5EF4-FFF2-40B4-BE49-F238E27FC236}">
                  <a16:creationId xmlns:a16="http://schemas.microsoft.com/office/drawing/2014/main" id="{BC0D4060-734E-4B8C-B56F-21B975B7CFE1}"/>
                </a:ext>
              </a:extLst>
            </p:cNvPr>
            <p:cNvSpPr/>
            <p:nvPr/>
          </p:nvSpPr>
          <p:spPr>
            <a:xfrm rot="16200000">
              <a:off x="2470249" y="4254999"/>
              <a:ext cx="132655" cy="397970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DA2CD53-CD48-46F7-9757-A0A3755D6E60}"/>
              </a:ext>
            </a:extLst>
          </p:cNvPr>
          <p:cNvGrpSpPr/>
          <p:nvPr/>
        </p:nvGrpSpPr>
        <p:grpSpPr>
          <a:xfrm>
            <a:off x="6116461" y="6178523"/>
            <a:ext cx="2215045" cy="662564"/>
            <a:chOff x="6116461" y="6178523"/>
            <a:chExt cx="2215045" cy="66256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CECF72-FAA8-42E5-A9E5-1D640D847353}"/>
                </a:ext>
              </a:extLst>
            </p:cNvPr>
            <p:cNvSpPr txBox="1"/>
            <p:nvPr/>
          </p:nvSpPr>
          <p:spPr>
            <a:xfrm>
              <a:off x="6143278" y="6256312"/>
              <a:ext cx="2188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CloudEvents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Task specific with metadata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eft Brace 92">
              <a:extLst>
                <a:ext uri="{FF2B5EF4-FFF2-40B4-BE49-F238E27FC236}">
                  <a16:creationId xmlns:a16="http://schemas.microsoft.com/office/drawing/2014/main" id="{13744531-524D-4AED-B40E-A4EFC2C4D2D7}"/>
                </a:ext>
              </a:extLst>
            </p:cNvPr>
            <p:cNvSpPr/>
            <p:nvPr/>
          </p:nvSpPr>
          <p:spPr>
            <a:xfrm rot="16200000">
              <a:off x="7144248" y="5150736"/>
              <a:ext cx="132656" cy="21882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0224AC5-9C1A-484B-9E47-30F432C2678E}"/>
              </a:ext>
            </a:extLst>
          </p:cNvPr>
          <p:cNvGrpSpPr/>
          <p:nvPr/>
        </p:nvGrpSpPr>
        <p:grpSpPr>
          <a:xfrm>
            <a:off x="8755465" y="6178523"/>
            <a:ext cx="2188229" cy="662564"/>
            <a:chOff x="8457090" y="6178523"/>
            <a:chExt cx="2188229" cy="66256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1EF7A7-2528-4110-8238-488F531363D6}"/>
                </a:ext>
              </a:extLst>
            </p:cNvPr>
            <p:cNvSpPr txBox="1"/>
            <p:nvPr/>
          </p:nvSpPr>
          <p:spPr>
            <a:xfrm>
              <a:off x="8512569" y="6256312"/>
              <a:ext cx="20873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Uniform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Subscribed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Keptn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Services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eft Brace 94">
              <a:extLst>
                <a:ext uri="{FF2B5EF4-FFF2-40B4-BE49-F238E27FC236}">
                  <a16:creationId xmlns:a16="http://schemas.microsoft.com/office/drawing/2014/main" id="{64925CE5-208C-4BBF-B8D9-508EE2D00205}"/>
                </a:ext>
              </a:extLst>
            </p:cNvPr>
            <p:cNvSpPr/>
            <p:nvPr/>
          </p:nvSpPr>
          <p:spPr>
            <a:xfrm rot="16200000">
              <a:off x="9484877" y="5150736"/>
              <a:ext cx="132656" cy="21882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8D70440-6083-40EB-805D-7CFD6FB3096C}"/>
              </a:ext>
            </a:extLst>
          </p:cNvPr>
          <p:cNvGrpSpPr/>
          <p:nvPr/>
        </p:nvGrpSpPr>
        <p:grpSpPr>
          <a:xfrm>
            <a:off x="11102727" y="6150097"/>
            <a:ext cx="1089273" cy="690990"/>
            <a:chOff x="11102727" y="6150097"/>
            <a:chExt cx="1089273" cy="69099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C50CEB-7213-4AB6-8554-D8EEE9AA59E8}"/>
                </a:ext>
              </a:extLst>
            </p:cNvPr>
            <p:cNvSpPr txBox="1"/>
            <p:nvPr/>
          </p:nvSpPr>
          <p:spPr>
            <a:xfrm>
              <a:off x="11102727" y="6256312"/>
              <a:ext cx="1089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Config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F1419"/>
                  </a:solidFill>
                  <a:latin typeface="Calibri" panose="020F0502020204030204"/>
                </a:rPr>
                <a:t>Tool specific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B9BBAD0A-1683-4679-B05D-256D514F3D23}"/>
                </a:ext>
              </a:extLst>
            </p:cNvPr>
            <p:cNvSpPr/>
            <p:nvPr/>
          </p:nvSpPr>
          <p:spPr>
            <a:xfrm rot="16200000">
              <a:off x="11567052" y="5806860"/>
              <a:ext cx="161081" cy="84755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65CFFE-BC55-453E-A65A-A8FDE049DCD2}"/>
              </a:ext>
            </a:extLst>
          </p:cNvPr>
          <p:cNvGrpSpPr/>
          <p:nvPr/>
        </p:nvGrpSpPr>
        <p:grpSpPr>
          <a:xfrm>
            <a:off x="5266258" y="1690741"/>
            <a:ext cx="3595465" cy="3157249"/>
            <a:chOff x="5266258" y="1690741"/>
            <a:chExt cx="3595465" cy="315724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48F05B-D2B3-4970-AC2E-7F728E016707}"/>
                </a:ext>
              </a:extLst>
            </p:cNvPr>
            <p:cNvGrpSpPr/>
            <p:nvPr/>
          </p:nvGrpSpPr>
          <p:grpSpPr>
            <a:xfrm>
              <a:off x="5266258" y="1690741"/>
              <a:ext cx="3297090" cy="1322331"/>
              <a:chOff x="5266258" y="1690741"/>
              <a:chExt cx="3297090" cy="132233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F4E85BE-B565-47AE-AB03-530A0F489987}"/>
                  </a:ext>
                </a:extLst>
              </p:cNvPr>
              <p:cNvGrpSpPr/>
              <p:nvPr/>
            </p:nvGrpSpPr>
            <p:grpSpPr>
              <a:xfrm>
                <a:off x="5266258" y="1690741"/>
                <a:ext cx="3038154" cy="1322331"/>
                <a:chOff x="5266258" y="1690741"/>
                <a:chExt cx="3038153" cy="1322330"/>
              </a:xfrm>
            </p:grpSpPr>
            <p:sp>
              <p:nvSpPr>
                <p:cNvPr id="29" name="Folded Corner 78">
                  <a:extLst>
                    <a:ext uri="{FF2B5EF4-FFF2-40B4-BE49-F238E27FC236}">
                      <a16:creationId xmlns:a16="http://schemas.microsoft.com/office/drawing/2014/main" id="{8130EE9D-65F6-4144-8676-07DF4BFA2883}"/>
                    </a:ext>
                  </a:extLst>
                </p:cNvPr>
                <p:cNvSpPr/>
                <p:nvPr/>
              </p:nvSpPr>
              <p:spPr>
                <a:xfrm>
                  <a:off x="6093226" y="1690741"/>
                  <a:ext cx="2211185" cy="1282490"/>
                </a:xfrm>
                <a:prstGeom prst="foldedCorner">
                  <a:avLst/>
                </a:prstGeom>
                <a:solidFill>
                  <a:srgbClr val="73BE28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1495FF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Event</a:t>
                  </a:r>
                  <a:r>
                    <a:rPr kumimoji="0" 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kumimoji="0" lang="en-US" sz="18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Deploy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Image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lang="en-US" i="1" dirty="0">
                      <a:solidFill>
                        <a:srgbClr val="FFFFFF"/>
                      </a:solidFill>
                      <a:latin typeface="Calibri" panose="020F0502020204030204"/>
                    </a:rPr>
                    <a:t>myapp:2.0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Stage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lang="en-US" i="1" dirty="0">
                      <a:solidFill>
                        <a:srgbClr val="FFFFFF"/>
                      </a:solidFill>
                      <a:latin typeface="Calibri" panose="020F0502020204030204"/>
                    </a:rPr>
                    <a:t>s</a:t>
                  </a:r>
                  <a:r>
                    <a:rPr kumimoji="0" lang="en-US" sz="18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taging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Strategy</a:t>
                  </a:r>
                  <a:r>
                    <a:rPr kumimoji="0" 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kumimoji="0" lang="en-US" sz="18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Blue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/Green</a:t>
                  </a: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E479CF0-EAAF-4167-8AE9-FDFBFE5A4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66258" y="2436194"/>
                  <a:ext cx="826968" cy="576877"/>
                </a:xfrm>
                <a:prstGeom prst="line">
                  <a:avLst/>
                </a:prstGeom>
                <a:noFill/>
                <a:ln w="34925" cap="flat" cmpd="sng" algn="ctr">
                  <a:solidFill>
                    <a:srgbClr val="5350B6">
                      <a:lumMod val="50000"/>
                    </a:srgbClr>
                  </a:solidFill>
                  <a:prstDash val="sysDash"/>
                  <a:miter lim="800000"/>
                </a:ln>
                <a:effectLst/>
              </p:spPr>
            </p:cxn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7FD6699-177B-4D6A-94ED-E056CA076D33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 flipH="1" flipV="1">
                <a:off x="8304412" y="2331987"/>
                <a:ext cx="258936" cy="353590"/>
              </a:xfrm>
              <a:prstGeom prst="line">
                <a:avLst/>
              </a:prstGeom>
              <a:noFill/>
              <a:ln w="34925" cap="flat" cmpd="sng" algn="ctr">
                <a:solidFill>
                  <a:srgbClr val="5350B6">
                    <a:lumMod val="50000"/>
                  </a:srgbClr>
                </a:solidFill>
                <a:prstDash val="sysDash"/>
                <a:miter lim="800000"/>
              </a:ln>
              <a:effectLst/>
            </p:spPr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8C6433-E47C-467B-B371-2FD0AD692A7C}"/>
                </a:ext>
              </a:extLst>
            </p:cNvPr>
            <p:cNvCxnSpPr>
              <a:cxnSpLocks/>
              <a:stCxn id="14" idx="1"/>
              <a:endCxn id="29" idx="3"/>
            </p:cNvCxnSpPr>
            <p:nvPr/>
          </p:nvCxnSpPr>
          <p:spPr>
            <a:xfrm flipH="1" flipV="1">
              <a:off x="8304412" y="2331987"/>
              <a:ext cx="557311" cy="2516003"/>
            </a:xfrm>
            <a:prstGeom prst="line">
              <a:avLst/>
            </a:prstGeom>
            <a:noFill/>
            <a:ln w="34925" cap="flat" cmpd="sng" algn="ctr">
              <a:solidFill>
                <a:srgbClr val="5350B6">
                  <a:lumMod val="50000"/>
                </a:srgbClr>
              </a:solidFill>
              <a:prstDash val="sys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27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1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150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10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5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4" grpId="1" animBg="1"/>
      <p:bldP spid="56" grpId="0" animBg="1"/>
      <p:bldP spid="57" grpId="0" animBg="1"/>
      <p:bldP spid="58" grpId="0" animBg="1"/>
      <p:bldP spid="38" grpId="0"/>
      <p:bldP spid="109" grpId="0"/>
      <p:bldP spid="90" grpId="0" animBg="1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olded Corner 5">
            <a:extLst>
              <a:ext uri="{FF2B5EF4-FFF2-40B4-BE49-F238E27FC236}">
                <a16:creationId xmlns:a16="http://schemas.microsoft.com/office/drawing/2014/main" id="{44209F4A-A94B-4B65-8F00-768ADBAA898E}"/>
              </a:ext>
            </a:extLst>
          </p:cNvPr>
          <p:cNvSpPr/>
          <p:nvPr/>
        </p:nvSpPr>
        <p:spPr>
          <a:xfrm>
            <a:off x="518615" y="1500295"/>
            <a:ext cx="4007815" cy="4485862"/>
          </a:xfrm>
          <a:prstGeom prst="foldedCorner">
            <a:avLst>
              <a:gd name="adj" fmla="val 0"/>
            </a:avLst>
          </a:prstGeom>
          <a:solidFill>
            <a:srgbClr val="1495FF">
              <a:lumMod val="20000"/>
              <a:lumOff val="80000"/>
            </a:srgbClr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327C513-094E-4AAC-A2A4-647B2945B1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267937" cy="523740"/>
          </a:xfrm>
        </p:spPr>
        <p:txBody>
          <a:bodyPr>
            <a:normAutofit/>
          </a:bodyPr>
          <a:lstStyle/>
          <a:p>
            <a:r>
              <a:rPr lang="en-US" sz="2400" dirty="0"/>
              <a:t>Example #2: automate canary rollout sequence in production</a:t>
            </a:r>
            <a:endParaRPr lang="de-AT" sz="2400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D11AC209-2C27-4696-B178-B8D065166ABC}"/>
              </a:ext>
            </a:extLst>
          </p:cNvPr>
          <p:cNvSpPr/>
          <p:nvPr/>
        </p:nvSpPr>
        <p:spPr>
          <a:xfrm>
            <a:off x="8886032" y="2753904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Deployment Tool D2</a:t>
            </a:r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FC7C7199-8E53-4A78-A165-735906828479}"/>
              </a:ext>
            </a:extLst>
          </p:cNvPr>
          <p:cNvSpPr/>
          <p:nvPr/>
        </p:nvSpPr>
        <p:spPr>
          <a:xfrm>
            <a:off x="8886032" y="1941453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Monitoring Tool M1</a:t>
            </a:r>
          </a:p>
        </p:txBody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484D6A92-BF07-40A1-8222-7E3DB2BA2E9F}"/>
              </a:ext>
            </a:extLst>
          </p:cNvPr>
          <p:cNvSpPr/>
          <p:nvPr/>
        </p:nvSpPr>
        <p:spPr>
          <a:xfrm>
            <a:off x="8901138" y="4761121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" panose="020F0502020204030204"/>
              </a:rPr>
              <a:t>Notification Tool N2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4FF3D0-199C-4DA9-B7B5-E7D11B1BE251}"/>
              </a:ext>
            </a:extLst>
          </p:cNvPr>
          <p:cNvGrpSpPr/>
          <p:nvPr/>
        </p:nvGrpSpPr>
        <p:grpSpPr>
          <a:xfrm>
            <a:off x="4592233" y="1500296"/>
            <a:ext cx="1138031" cy="4485862"/>
            <a:chOff x="4227013" y="1888818"/>
            <a:chExt cx="1464422" cy="40973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B68D94-6341-4B00-863B-F2C3D80469CD}"/>
                </a:ext>
              </a:extLst>
            </p:cNvPr>
            <p:cNvSpPr/>
            <p:nvPr/>
          </p:nvSpPr>
          <p:spPr>
            <a:xfrm>
              <a:off x="4227013" y="1888818"/>
              <a:ext cx="1464422" cy="4097339"/>
            </a:xfrm>
            <a:prstGeom prst="rect">
              <a:avLst/>
            </a:prstGeom>
            <a:solidFill>
              <a:srgbClr val="73BE28">
                <a:lumMod val="40000"/>
                <a:lumOff val="60000"/>
              </a:srgbClr>
            </a:solidFill>
            <a:ln w="12700" cap="flat" cmpd="sng" algn="ctr">
              <a:solidFill>
                <a:srgbClr val="1495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tIns="0"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Eventing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575614-A375-404E-972F-585692109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8612" y="3130498"/>
              <a:ext cx="532013" cy="1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EAD89A-FBAF-4F19-8CE7-12C2C9B53369}"/>
                </a:ext>
              </a:extLst>
            </p:cNvPr>
            <p:cNvSpPr/>
            <p:nvPr/>
          </p:nvSpPr>
          <p:spPr>
            <a:xfrm>
              <a:off x="5224540" y="2436194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ED08A1-590F-4FB0-8CDC-95EA0AC3ECA0}"/>
                </a:ext>
              </a:extLst>
            </p:cNvPr>
            <p:cNvCxnSpPr>
              <a:cxnSpLocks/>
            </p:cNvCxnSpPr>
            <p:nvPr/>
          </p:nvCxnSpPr>
          <p:spPr>
            <a:xfrm>
              <a:off x="4639880" y="2909203"/>
              <a:ext cx="584661" cy="19207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84EF951-4050-42A6-8EBD-D5BD26B94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3552" y="4728345"/>
              <a:ext cx="532013" cy="1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30C78D-E657-4D26-A732-44A91F1F7B24}"/>
                </a:ext>
              </a:extLst>
            </p:cNvPr>
            <p:cNvCxnSpPr>
              <a:cxnSpLocks/>
            </p:cNvCxnSpPr>
            <p:nvPr/>
          </p:nvCxnSpPr>
          <p:spPr>
            <a:xfrm>
              <a:off x="4602476" y="4521476"/>
              <a:ext cx="584662" cy="19207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4B97F00-892A-441B-A0D8-CFC3F5882ECB}"/>
                </a:ext>
              </a:extLst>
            </p:cNvPr>
            <p:cNvSpPr/>
            <p:nvPr/>
          </p:nvSpPr>
          <p:spPr>
            <a:xfrm>
              <a:off x="4515187" y="2369168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7B2DCA-1B41-431A-972D-23C7464F5602}"/>
                </a:ext>
              </a:extLst>
            </p:cNvPr>
            <p:cNvSpPr/>
            <p:nvPr/>
          </p:nvSpPr>
          <p:spPr>
            <a:xfrm>
              <a:off x="4484713" y="3436460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373ABBE-6BD2-4737-8DB0-BA4BE3432A32}"/>
                </a:ext>
              </a:extLst>
            </p:cNvPr>
            <p:cNvSpPr/>
            <p:nvPr/>
          </p:nvSpPr>
          <p:spPr>
            <a:xfrm>
              <a:off x="5187138" y="3804900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258BCE-35CD-4621-90C5-A7E1272E8441}"/>
                </a:ext>
              </a:extLst>
            </p:cNvPr>
            <p:cNvSpPr/>
            <p:nvPr/>
          </p:nvSpPr>
          <p:spPr>
            <a:xfrm>
              <a:off x="4694166" y="4065418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907E49-3143-43F9-A243-F955E1FE902C}"/>
                </a:ext>
              </a:extLst>
            </p:cNvPr>
            <p:cNvSpPr/>
            <p:nvPr/>
          </p:nvSpPr>
          <p:spPr>
            <a:xfrm>
              <a:off x="5194079" y="5598302"/>
              <a:ext cx="242439" cy="225935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48F05B-D2B3-4970-AC2E-7F728E016707}"/>
              </a:ext>
            </a:extLst>
          </p:cNvPr>
          <p:cNvGrpSpPr/>
          <p:nvPr/>
        </p:nvGrpSpPr>
        <p:grpSpPr>
          <a:xfrm>
            <a:off x="5266258" y="1690741"/>
            <a:ext cx="3619774" cy="1322331"/>
            <a:chOff x="5266258" y="1690741"/>
            <a:chExt cx="3619774" cy="132233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F4E85BE-B565-47AE-AB03-530A0F489987}"/>
                </a:ext>
              </a:extLst>
            </p:cNvPr>
            <p:cNvGrpSpPr/>
            <p:nvPr/>
          </p:nvGrpSpPr>
          <p:grpSpPr>
            <a:xfrm>
              <a:off x="5266258" y="1690741"/>
              <a:ext cx="3038154" cy="1322331"/>
              <a:chOff x="5266258" y="1690741"/>
              <a:chExt cx="3038153" cy="1322330"/>
            </a:xfrm>
          </p:grpSpPr>
          <p:sp>
            <p:nvSpPr>
              <p:cNvPr id="29" name="Folded Corner 78">
                <a:extLst>
                  <a:ext uri="{FF2B5EF4-FFF2-40B4-BE49-F238E27FC236}">
                    <a16:creationId xmlns:a16="http://schemas.microsoft.com/office/drawing/2014/main" id="{8130EE9D-65F6-4144-8676-07DF4BFA2883}"/>
                  </a:ext>
                </a:extLst>
              </p:cNvPr>
              <p:cNvSpPr/>
              <p:nvPr/>
            </p:nvSpPr>
            <p:spPr>
              <a:xfrm>
                <a:off x="6093226" y="1690741"/>
                <a:ext cx="2211185" cy="1282490"/>
              </a:xfrm>
              <a:prstGeom prst="foldedCorner">
                <a:avLst/>
              </a:prstGeom>
              <a:solidFill>
                <a:srgbClr val="73BE28">
                  <a:lumMod val="60000"/>
                  <a:lumOff val="40000"/>
                </a:srgbClr>
              </a:solidFill>
              <a:ln w="12700" cap="flat" cmpd="sng" algn="ctr">
                <a:solidFill>
                  <a:srgbClr val="1495FF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Event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Deploy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Image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lang="en-US" i="1" dirty="0">
                    <a:solidFill>
                      <a:srgbClr val="FFFFFF"/>
                    </a:solidFill>
                    <a:latin typeface="Calibri" panose="020F0502020204030204"/>
                  </a:rPr>
                  <a:t>myapp:2.0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Stage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lang="en-US" i="1" dirty="0">
                    <a:solidFill>
                      <a:srgbClr val="FFFFFF"/>
                    </a:solidFill>
                    <a:latin typeface="Calibri" panose="020F0502020204030204"/>
                  </a:rPr>
                  <a:t>production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Strategy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Canary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(10%)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E479CF0-EAAF-4167-8AE9-FDFBFE5A4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6258" y="2436194"/>
                <a:ext cx="826968" cy="576877"/>
              </a:xfrm>
              <a:prstGeom prst="line">
                <a:avLst/>
              </a:prstGeom>
              <a:noFill/>
              <a:ln w="34925" cap="flat" cmpd="sng" algn="ctr">
                <a:solidFill>
                  <a:srgbClr val="5350B6">
                    <a:lumMod val="50000"/>
                  </a:srgbClr>
                </a:solidFill>
                <a:prstDash val="sysDash"/>
                <a:miter lim="800000"/>
              </a:ln>
              <a:effectLst/>
            </p:spPr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FD6699-177B-4D6A-94ED-E056CA076D33}"/>
                </a:ext>
              </a:extLst>
            </p:cNvPr>
            <p:cNvCxnSpPr>
              <a:cxnSpLocks/>
              <a:stCxn id="11" idx="1"/>
              <a:endCxn id="29" idx="3"/>
            </p:cNvCxnSpPr>
            <p:nvPr/>
          </p:nvCxnSpPr>
          <p:spPr>
            <a:xfrm flipH="1" flipV="1">
              <a:off x="8304412" y="2331987"/>
              <a:ext cx="581620" cy="612765"/>
            </a:xfrm>
            <a:prstGeom prst="line">
              <a:avLst/>
            </a:prstGeom>
            <a:noFill/>
            <a:ln w="34925" cap="flat" cmpd="sng" algn="ctr">
              <a:solidFill>
                <a:srgbClr val="5350B6">
                  <a:lumMod val="50000"/>
                </a:srgbClr>
              </a:solidFill>
              <a:prstDash val="sysDash"/>
              <a:miter lim="800000"/>
            </a:ln>
            <a:effectLst/>
          </p:spPr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7CADB52-02A2-418E-820F-A8227047232E}"/>
              </a:ext>
            </a:extLst>
          </p:cNvPr>
          <p:cNvSpPr/>
          <p:nvPr/>
        </p:nvSpPr>
        <p:spPr>
          <a:xfrm>
            <a:off x="1047405" y="2033539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9E67A2-E223-4781-AD33-6704D0F670AB}"/>
              </a:ext>
            </a:extLst>
          </p:cNvPr>
          <p:cNvSpPr/>
          <p:nvPr/>
        </p:nvSpPr>
        <p:spPr>
          <a:xfrm>
            <a:off x="1047405" y="2830765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E8767A-7DC6-418A-9418-71D79F8EDA03}"/>
              </a:ext>
            </a:extLst>
          </p:cNvPr>
          <p:cNvSpPr/>
          <p:nvPr/>
        </p:nvSpPr>
        <p:spPr>
          <a:xfrm>
            <a:off x="1393913" y="4414543"/>
            <a:ext cx="2496445" cy="515389"/>
          </a:xfrm>
          <a:prstGeom prst="rect">
            <a:avLst/>
          </a:prstGeom>
          <a:solidFill>
            <a:srgbClr val="8A36D0">
              <a:lumMod val="75000"/>
            </a:srgbClr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 Evaluation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AAC923-4B22-47A0-9B77-55663C03B561}"/>
              </a:ext>
            </a:extLst>
          </p:cNvPr>
          <p:cNvSpPr/>
          <p:nvPr/>
        </p:nvSpPr>
        <p:spPr>
          <a:xfrm>
            <a:off x="1047404" y="5207604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/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Release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892DD5-38FD-41B5-902E-1BEBA13B0D8A}"/>
              </a:ext>
            </a:extLst>
          </p:cNvPr>
          <p:cNvSpPr/>
          <p:nvPr/>
        </p:nvSpPr>
        <p:spPr>
          <a:xfrm>
            <a:off x="11348258" y="1500296"/>
            <a:ext cx="656697" cy="4684373"/>
          </a:xfrm>
          <a:prstGeom prst="rect">
            <a:avLst/>
          </a:prstGeom>
          <a:solidFill>
            <a:srgbClr val="73BE28">
              <a:lumMod val="40000"/>
              <a:lumOff val="60000"/>
            </a:srgbClr>
          </a:solidFill>
          <a:ln w="12700" cap="flat" cmpd="sng" algn="ctr">
            <a:solidFill>
              <a:srgbClr val="1495FF">
                <a:lumMod val="50000"/>
              </a:srgbClr>
            </a:solidFill>
            <a:prstDash val="solid"/>
            <a:miter lim="800000"/>
          </a:ln>
          <a:effectLst/>
        </p:spPr>
        <p:txBody>
          <a:bodyPr tIns="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74DB946-8F9D-4F6E-B8E9-DC081CB7D4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2294" y="2953383"/>
            <a:ext cx="674878" cy="67487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4093C1C-AF7E-4912-B44E-8005C45708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5766" y="3634303"/>
            <a:ext cx="674878" cy="67487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16C731-9C57-4547-9B13-59F6E6CA9B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3152" y="4462114"/>
            <a:ext cx="680030" cy="6748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2929DB4-3E63-4DE8-B99A-B30BE8C100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0535" y="5263501"/>
            <a:ext cx="680030" cy="680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0D7A0A-64D3-482A-A6E1-04B9012D1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0030" y="2267459"/>
            <a:ext cx="656697" cy="6566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3E1797F-F9E1-4E53-94FA-DFBCB2402E71}"/>
              </a:ext>
            </a:extLst>
          </p:cNvPr>
          <p:cNvSpPr txBox="1"/>
          <p:nvPr/>
        </p:nvSpPr>
        <p:spPr>
          <a:xfrm>
            <a:off x="452812" y="1100515"/>
            <a:ext cx="677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/>
              <a:t>$ keptn trigger </a:t>
            </a:r>
            <a:r>
              <a:rPr lang="de-AT" b="1" i="1" dirty="0"/>
              <a:t>canary-rollout --stage=production --image=myapp:2.0</a:t>
            </a:r>
            <a:endParaRPr lang="de-AT" dirty="0"/>
          </a:p>
        </p:txBody>
      </p:sp>
      <p:pic>
        <p:nvPicPr>
          <p:cNvPr id="106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A6D4F3C3-0E74-4479-83B8-A44057F3B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rgbClr val="73BE2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120" y="4274798"/>
            <a:ext cx="523740" cy="523740"/>
          </a:xfrm>
          <a:prstGeom prst="rect">
            <a:avLst/>
          </a:prstGeom>
          <a:noFill/>
        </p:spPr>
      </p:pic>
      <p:pic>
        <p:nvPicPr>
          <p:cNvPr id="107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58D9118D-7141-4D5F-8971-54F6C53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rgbClr val="C8001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941360" y="4594782"/>
            <a:ext cx="548036" cy="54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45114E2-7D4E-422C-9FCC-2246E4AD2B6A}"/>
              </a:ext>
            </a:extLst>
          </p:cNvPr>
          <p:cNvSpPr txBox="1"/>
          <p:nvPr/>
        </p:nvSpPr>
        <p:spPr>
          <a:xfrm>
            <a:off x="521923" y="1524374"/>
            <a:ext cx="297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 i="1" u="sng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AT" b="0" i="0" dirty="0"/>
              <a:t>production: canary-rollout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1A7CE99-7060-4069-A043-79907EC7B91F}"/>
              </a:ext>
            </a:extLst>
          </p:cNvPr>
          <p:cNvCxnSpPr>
            <a:cxnSpLocks/>
            <a:stCxn id="14" idx="1"/>
            <a:endCxn id="29" idx="3"/>
          </p:cNvCxnSpPr>
          <p:nvPr/>
        </p:nvCxnSpPr>
        <p:spPr>
          <a:xfrm flipH="1" flipV="1">
            <a:off x="8304412" y="2331987"/>
            <a:ext cx="596726" cy="2619982"/>
          </a:xfrm>
          <a:prstGeom prst="line">
            <a:avLst/>
          </a:prstGeom>
          <a:noFill/>
          <a:ln w="34925" cap="flat" cmpd="sng" algn="ctr">
            <a:solidFill>
              <a:srgbClr val="5350B6">
                <a:lumMod val="50000"/>
              </a:srgbClr>
            </a:solidFill>
            <a:prstDash val="sysDash"/>
            <a:miter lim="800000"/>
          </a:ln>
          <a:effectLst/>
        </p:spPr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E5A954D-22B1-44A0-ACA6-0A08314C2D17}"/>
              </a:ext>
            </a:extLst>
          </p:cNvPr>
          <p:cNvGrpSpPr/>
          <p:nvPr/>
        </p:nvGrpSpPr>
        <p:grpSpPr>
          <a:xfrm>
            <a:off x="5532163" y="4563539"/>
            <a:ext cx="3368975" cy="997986"/>
            <a:chOff x="5505781" y="1690741"/>
            <a:chExt cx="3368975" cy="133326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2AD6B2D-FE3E-413F-9B89-72743BD50845}"/>
                </a:ext>
              </a:extLst>
            </p:cNvPr>
            <p:cNvGrpSpPr/>
            <p:nvPr/>
          </p:nvGrpSpPr>
          <p:grpSpPr>
            <a:xfrm>
              <a:off x="5505781" y="1690741"/>
              <a:ext cx="2798631" cy="1333268"/>
              <a:chOff x="5505781" y="1690741"/>
              <a:chExt cx="2798630" cy="1333267"/>
            </a:xfrm>
          </p:grpSpPr>
          <p:sp>
            <p:nvSpPr>
              <p:cNvPr id="71" name="Folded Corner 78">
                <a:extLst>
                  <a:ext uri="{FF2B5EF4-FFF2-40B4-BE49-F238E27FC236}">
                    <a16:creationId xmlns:a16="http://schemas.microsoft.com/office/drawing/2014/main" id="{33418EE9-1F4A-45A5-B4FC-B6C91EE54FF9}"/>
                  </a:ext>
                </a:extLst>
              </p:cNvPr>
              <p:cNvSpPr/>
              <p:nvPr/>
            </p:nvSpPr>
            <p:spPr>
              <a:xfrm>
                <a:off x="6093226" y="1690741"/>
                <a:ext cx="2211185" cy="1282490"/>
              </a:xfrm>
              <a:prstGeom prst="foldedCorner">
                <a:avLst/>
              </a:prstGeom>
              <a:solidFill>
                <a:srgbClr val="73BE28">
                  <a:lumMod val="60000"/>
                  <a:lumOff val="40000"/>
                </a:srgbClr>
              </a:solidFill>
              <a:ln w="12700" cap="flat" cmpd="sng" algn="ctr">
                <a:solidFill>
                  <a:srgbClr val="1495FF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Event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Release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Stage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lang="en-US" i="1" dirty="0">
                    <a:solidFill>
                      <a:srgbClr val="FFFFFF"/>
                    </a:solidFill>
                    <a:latin typeface="Calibri" panose="020F0502020204030204"/>
                  </a:rPr>
                  <a:t>production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Strategy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Canary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(50%)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367BDCC-F52B-413D-8F34-4371D25C30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5781" y="2436195"/>
                <a:ext cx="587445" cy="587813"/>
              </a:xfrm>
              <a:prstGeom prst="line">
                <a:avLst/>
              </a:prstGeom>
              <a:noFill/>
              <a:ln w="34925" cap="flat" cmpd="sng" algn="ctr">
                <a:solidFill>
                  <a:srgbClr val="5350B6">
                    <a:lumMod val="50000"/>
                  </a:srgbClr>
                </a:solidFill>
                <a:prstDash val="sysDash"/>
                <a:miter lim="800000"/>
              </a:ln>
              <a:effectLst/>
            </p:spPr>
          </p:cxn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13AB663-5EB8-4C4B-A264-51B9CBC9BE11}"/>
                </a:ext>
              </a:extLst>
            </p:cNvPr>
            <p:cNvCxnSpPr>
              <a:cxnSpLocks/>
              <a:stCxn id="14" idx="1"/>
              <a:endCxn id="71" idx="3"/>
            </p:cNvCxnSpPr>
            <p:nvPr/>
          </p:nvCxnSpPr>
          <p:spPr>
            <a:xfrm flipH="1">
              <a:off x="8304412" y="2209667"/>
              <a:ext cx="570344" cy="122319"/>
            </a:xfrm>
            <a:prstGeom prst="line">
              <a:avLst/>
            </a:prstGeom>
            <a:noFill/>
            <a:ln w="34925" cap="flat" cmpd="sng" algn="ctr">
              <a:solidFill>
                <a:srgbClr val="5350B6">
                  <a:lumMod val="50000"/>
                </a:srgbClr>
              </a:solidFill>
              <a:prstDash val="sysDash"/>
              <a:miter lim="800000"/>
            </a:ln>
            <a:effectLst/>
          </p:spPr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F174DFF-B237-4BD6-83DF-DC239FDDA6F8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619544" y="2944752"/>
            <a:ext cx="266488" cy="2098776"/>
          </a:xfrm>
          <a:prstGeom prst="line">
            <a:avLst/>
          </a:prstGeom>
          <a:noFill/>
          <a:ln w="34925" cap="flat" cmpd="sng" algn="ctr">
            <a:solidFill>
              <a:srgbClr val="5350B6">
                <a:lumMod val="50000"/>
              </a:srgbClr>
            </a:solidFill>
            <a:prstDash val="sysDash"/>
            <a:miter lim="800000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14A0C25-7368-46D7-8EF4-B4AA4AF636B4}"/>
              </a:ext>
            </a:extLst>
          </p:cNvPr>
          <p:cNvSpPr/>
          <p:nvPr/>
        </p:nvSpPr>
        <p:spPr>
          <a:xfrm>
            <a:off x="1054281" y="3629586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C4A0268-ED99-4698-B1E3-AFE410267578}"/>
              </a:ext>
            </a:extLst>
          </p:cNvPr>
          <p:cNvGrpSpPr/>
          <p:nvPr/>
        </p:nvGrpSpPr>
        <p:grpSpPr>
          <a:xfrm>
            <a:off x="546724" y="6178524"/>
            <a:ext cx="3979705" cy="662563"/>
            <a:chOff x="546724" y="6178524"/>
            <a:chExt cx="3979705" cy="66256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05516E-6DBA-4609-A946-26B1911F4851}"/>
                </a:ext>
              </a:extLst>
            </p:cNvPr>
            <p:cNvSpPr txBox="1"/>
            <p:nvPr/>
          </p:nvSpPr>
          <p:spPr>
            <a:xfrm>
              <a:off x="680812" y="6256312"/>
              <a:ext cx="37115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Shipyard 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Sequence of automation tasks grouped in stages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Left Brace 80">
              <a:extLst>
                <a:ext uri="{FF2B5EF4-FFF2-40B4-BE49-F238E27FC236}">
                  <a16:creationId xmlns:a16="http://schemas.microsoft.com/office/drawing/2014/main" id="{80C8616C-A133-4046-A90D-F92E5DB45B35}"/>
                </a:ext>
              </a:extLst>
            </p:cNvPr>
            <p:cNvSpPr/>
            <p:nvPr/>
          </p:nvSpPr>
          <p:spPr>
            <a:xfrm rot="16200000">
              <a:off x="2470249" y="4254999"/>
              <a:ext cx="132655" cy="397970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D33BCDD-0ED5-4694-8929-8D1EAF3B9DB7}"/>
              </a:ext>
            </a:extLst>
          </p:cNvPr>
          <p:cNvGrpSpPr/>
          <p:nvPr/>
        </p:nvGrpSpPr>
        <p:grpSpPr>
          <a:xfrm>
            <a:off x="6116461" y="6178523"/>
            <a:ext cx="2215045" cy="662564"/>
            <a:chOff x="6116461" y="6178523"/>
            <a:chExt cx="2215045" cy="66256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52891F6-9E47-4812-BD45-32EE949DF948}"/>
                </a:ext>
              </a:extLst>
            </p:cNvPr>
            <p:cNvSpPr txBox="1"/>
            <p:nvPr/>
          </p:nvSpPr>
          <p:spPr>
            <a:xfrm>
              <a:off x="6143278" y="6256312"/>
              <a:ext cx="2188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CloudEvents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Task specific with metadata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eft Brace 83">
              <a:extLst>
                <a:ext uri="{FF2B5EF4-FFF2-40B4-BE49-F238E27FC236}">
                  <a16:creationId xmlns:a16="http://schemas.microsoft.com/office/drawing/2014/main" id="{6EB1509D-082F-49A3-A3D7-E8A1C491B604}"/>
                </a:ext>
              </a:extLst>
            </p:cNvPr>
            <p:cNvSpPr/>
            <p:nvPr/>
          </p:nvSpPr>
          <p:spPr>
            <a:xfrm rot="16200000">
              <a:off x="7144248" y="5150736"/>
              <a:ext cx="132656" cy="21882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F74314-AC9A-4D76-A929-4C6BF652878C}"/>
              </a:ext>
            </a:extLst>
          </p:cNvPr>
          <p:cNvGrpSpPr/>
          <p:nvPr/>
        </p:nvGrpSpPr>
        <p:grpSpPr>
          <a:xfrm>
            <a:off x="8745840" y="6178523"/>
            <a:ext cx="2188229" cy="662564"/>
            <a:chOff x="8457090" y="6178523"/>
            <a:chExt cx="2188229" cy="66256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770B20A-328B-48E8-84E9-FC64F4FD4C05}"/>
                </a:ext>
              </a:extLst>
            </p:cNvPr>
            <p:cNvSpPr txBox="1"/>
            <p:nvPr/>
          </p:nvSpPr>
          <p:spPr>
            <a:xfrm>
              <a:off x="8512569" y="6256312"/>
              <a:ext cx="20873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Uniform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Subscribed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Keptn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Services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4934157B-1486-4096-AB63-2E474A45904B}"/>
                </a:ext>
              </a:extLst>
            </p:cNvPr>
            <p:cNvSpPr/>
            <p:nvPr/>
          </p:nvSpPr>
          <p:spPr>
            <a:xfrm rot="16200000">
              <a:off x="9484877" y="5150736"/>
              <a:ext cx="132656" cy="21882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DEC6-ACA6-4525-B8C8-31B2459A6860}"/>
              </a:ext>
            </a:extLst>
          </p:cNvPr>
          <p:cNvGrpSpPr/>
          <p:nvPr/>
        </p:nvGrpSpPr>
        <p:grpSpPr>
          <a:xfrm>
            <a:off x="11102727" y="6150097"/>
            <a:ext cx="1089273" cy="690990"/>
            <a:chOff x="11102727" y="6150097"/>
            <a:chExt cx="1089273" cy="69099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C96278-1259-4920-AEA2-72172493D993}"/>
                </a:ext>
              </a:extLst>
            </p:cNvPr>
            <p:cNvSpPr txBox="1"/>
            <p:nvPr/>
          </p:nvSpPr>
          <p:spPr>
            <a:xfrm>
              <a:off x="11102727" y="6256312"/>
              <a:ext cx="1089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Config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F1419"/>
                  </a:solidFill>
                  <a:latin typeface="Calibri" panose="020F0502020204030204"/>
                </a:rPr>
                <a:t>Tool specific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0" name="Left Brace 89">
              <a:extLst>
                <a:ext uri="{FF2B5EF4-FFF2-40B4-BE49-F238E27FC236}">
                  <a16:creationId xmlns:a16="http://schemas.microsoft.com/office/drawing/2014/main" id="{C739F60B-6452-4748-9EA6-6FFD7DFE0385}"/>
                </a:ext>
              </a:extLst>
            </p:cNvPr>
            <p:cNvSpPr/>
            <p:nvPr/>
          </p:nvSpPr>
          <p:spPr>
            <a:xfrm rot="16200000">
              <a:off x="11567052" y="5806860"/>
              <a:ext cx="161081" cy="84755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140534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0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15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0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1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3" grpId="0" animBg="1"/>
      <p:bldP spid="14" grpId="0" animBg="1"/>
      <p:bldP spid="14" grpId="1" animBg="1"/>
      <p:bldP spid="14" grpId="2" animBg="1"/>
      <p:bldP spid="56" grpId="0" animBg="1"/>
      <p:bldP spid="58" grpId="0" animBg="1"/>
      <p:bldP spid="59" grpId="0" animBg="1"/>
      <p:bldP spid="59" grpId="1" animBg="1"/>
      <p:bldP spid="38" grpId="0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olded Corner 5">
            <a:extLst>
              <a:ext uri="{FF2B5EF4-FFF2-40B4-BE49-F238E27FC236}">
                <a16:creationId xmlns:a16="http://schemas.microsoft.com/office/drawing/2014/main" id="{44209F4A-A94B-4B65-8F00-768ADBAA898E}"/>
              </a:ext>
            </a:extLst>
          </p:cNvPr>
          <p:cNvSpPr/>
          <p:nvPr/>
        </p:nvSpPr>
        <p:spPr>
          <a:xfrm>
            <a:off x="518615" y="1500295"/>
            <a:ext cx="4007815" cy="4485862"/>
          </a:xfrm>
          <a:prstGeom prst="foldedCorner">
            <a:avLst>
              <a:gd name="adj" fmla="val 0"/>
            </a:avLst>
          </a:prstGeom>
          <a:solidFill>
            <a:srgbClr val="1495FF">
              <a:lumMod val="20000"/>
              <a:lumOff val="80000"/>
            </a:srgbClr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4327C513-094E-4AAC-A2A4-647B2945B1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267937" cy="523740"/>
          </a:xfrm>
        </p:spPr>
        <p:txBody>
          <a:bodyPr>
            <a:normAutofit/>
          </a:bodyPr>
          <a:lstStyle/>
          <a:p>
            <a:r>
              <a:rPr lang="en-US" sz="2400" dirty="0"/>
              <a:t>Example #3: remediate production issue</a:t>
            </a:r>
            <a:endParaRPr lang="de-AT" sz="2400" dirty="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D11AC209-2C27-4696-B178-B8D065166ABC}"/>
              </a:ext>
            </a:extLst>
          </p:cNvPr>
          <p:cNvSpPr/>
          <p:nvPr/>
        </p:nvSpPr>
        <p:spPr>
          <a:xfrm>
            <a:off x="8886032" y="2753904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Infra </a:t>
            </a:r>
            <a:r>
              <a:rPr lang="en-US" sz="1600" b="1" dirty="0" err="1">
                <a:solidFill>
                  <a:srgbClr val="FFFFFF"/>
                </a:solidFill>
              </a:rPr>
              <a:t>Autom</a:t>
            </a:r>
            <a:r>
              <a:rPr lang="en-US" sz="1600" b="1" dirty="0">
                <a:solidFill>
                  <a:srgbClr val="FFFFFF"/>
                </a:solidFill>
              </a:rPr>
              <a:t>. Tool I1</a:t>
            </a:r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FC7C7199-8E53-4A78-A165-735906828479}"/>
              </a:ext>
            </a:extLst>
          </p:cNvPr>
          <p:cNvSpPr/>
          <p:nvPr/>
        </p:nvSpPr>
        <p:spPr>
          <a:xfrm>
            <a:off x="8886032" y="1941453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Monitoring Tool M1</a:t>
            </a:r>
          </a:p>
        </p:txBody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484D6A92-BF07-40A1-8222-7E3DB2BA2E9F}"/>
              </a:ext>
            </a:extLst>
          </p:cNvPr>
          <p:cNvSpPr/>
          <p:nvPr/>
        </p:nvSpPr>
        <p:spPr>
          <a:xfrm>
            <a:off x="8901138" y="4761121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Calibri" panose="020F0502020204030204"/>
              </a:rPr>
              <a:t>Notification Tool N2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4FF3D0-199C-4DA9-B7B5-E7D11B1BE251}"/>
              </a:ext>
            </a:extLst>
          </p:cNvPr>
          <p:cNvGrpSpPr/>
          <p:nvPr/>
        </p:nvGrpSpPr>
        <p:grpSpPr>
          <a:xfrm>
            <a:off x="4592233" y="1500296"/>
            <a:ext cx="1138031" cy="4485862"/>
            <a:chOff x="4227013" y="1888818"/>
            <a:chExt cx="1464422" cy="40973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B68D94-6341-4B00-863B-F2C3D80469CD}"/>
                </a:ext>
              </a:extLst>
            </p:cNvPr>
            <p:cNvSpPr/>
            <p:nvPr/>
          </p:nvSpPr>
          <p:spPr>
            <a:xfrm>
              <a:off x="4227013" y="1888818"/>
              <a:ext cx="1464422" cy="4097339"/>
            </a:xfrm>
            <a:prstGeom prst="rect">
              <a:avLst/>
            </a:prstGeom>
            <a:solidFill>
              <a:srgbClr val="73BE28">
                <a:lumMod val="40000"/>
                <a:lumOff val="60000"/>
              </a:srgbClr>
            </a:solidFill>
            <a:ln w="12700" cap="flat" cmpd="sng" algn="ctr">
              <a:solidFill>
                <a:srgbClr val="1495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tIns="0"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7E7E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Eventing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575614-A375-404E-972F-585692109E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8612" y="3130498"/>
              <a:ext cx="532013" cy="1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EAD89A-FBAF-4F19-8CE7-12C2C9B53369}"/>
                </a:ext>
              </a:extLst>
            </p:cNvPr>
            <p:cNvSpPr/>
            <p:nvPr/>
          </p:nvSpPr>
          <p:spPr>
            <a:xfrm>
              <a:off x="5224540" y="2436194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ED08A1-590F-4FB0-8CDC-95EA0AC3ECA0}"/>
                </a:ext>
              </a:extLst>
            </p:cNvPr>
            <p:cNvCxnSpPr>
              <a:cxnSpLocks/>
            </p:cNvCxnSpPr>
            <p:nvPr/>
          </p:nvCxnSpPr>
          <p:spPr>
            <a:xfrm>
              <a:off x="4639880" y="2909203"/>
              <a:ext cx="584661" cy="19207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84EF951-4050-42A6-8EBD-D5BD26B94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03552" y="4728345"/>
              <a:ext cx="532013" cy="1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30C78D-E657-4D26-A732-44A91F1F7B24}"/>
                </a:ext>
              </a:extLst>
            </p:cNvPr>
            <p:cNvCxnSpPr>
              <a:cxnSpLocks/>
            </p:cNvCxnSpPr>
            <p:nvPr/>
          </p:nvCxnSpPr>
          <p:spPr>
            <a:xfrm>
              <a:off x="4602476" y="4521476"/>
              <a:ext cx="584662" cy="19207"/>
            </a:xfrm>
            <a:prstGeom prst="straightConnector1">
              <a:avLst/>
            </a:prstGeom>
            <a:noFill/>
            <a:ln w="31750" cap="flat" cmpd="sng" algn="ctr">
              <a:solidFill>
                <a:srgbClr val="E7E7E7">
                  <a:lumMod val="50000"/>
                </a:srgb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4B97F00-892A-441B-A0D8-CFC3F5882ECB}"/>
                </a:ext>
              </a:extLst>
            </p:cNvPr>
            <p:cNvSpPr/>
            <p:nvPr/>
          </p:nvSpPr>
          <p:spPr>
            <a:xfrm>
              <a:off x="4515187" y="2369168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7B2DCA-1B41-431A-972D-23C7464F5602}"/>
                </a:ext>
              </a:extLst>
            </p:cNvPr>
            <p:cNvSpPr/>
            <p:nvPr/>
          </p:nvSpPr>
          <p:spPr>
            <a:xfrm>
              <a:off x="4484713" y="3436460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373ABBE-6BD2-4737-8DB0-BA4BE3432A32}"/>
                </a:ext>
              </a:extLst>
            </p:cNvPr>
            <p:cNvSpPr/>
            <p:nvPr/>
          </p:nvSpPr>
          <p:spPr>
            <a:xfrm>
              <a:off x="5187138" y="3804900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258BCE-35CD-4621-90C5-A7E1272E8441}"/>
                </a:ext>
              </a:extLst>
            </p:cNvPr>
            <p:cNvSpPr/>
            <p:nvPr/>
          </p:nvSpPr>
          <p:spPr>
            <a:xfrm>
              <a:off x="4694166" y="4065418"/>
              <a:ext cx="249380" cy="249381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4907E49-3143-43F9-A243-F955E1FE902C}"/>
                </a:ext>
              </a:extLst>
            </p:cNvPr>
            <p:cNvSpPr/>
            <p:nvPr/>
          </p:nvSpPr>
          <p:spPr>
            <a:xfrm>
              <a:off x="5194079" y="5598302"/>
              <a:ext cx="242439" cy="225935"/>
            </a:xfrm>
            <a:prstGeom prst="ellipse">
              <a:avLst/>
            </a:prstGeom>
            <a:solidFill>
              <a:srgbClr val="E7E7E7">
                <a:lumMod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7CADB52-02A2-418E-820F-A8227047232E}"/>
              </a:ext>
            </a:extLst>
          </p:cNvPr>
          <p:cNvSpPr/>
          <p:nvPr/>
        </p:nvSpPr>
        <p:spPr>
          <a:xfrm>
            <a:off x="1047405" y="2418539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Action: clean-disk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9E67A2-E223-4781-AD33-6704D0F670AB}"/>
              </a:ext>
            </a:extLst>
          </p:cNvPr>
          <p:cNvSpPr/>
          <p:nvPr/>
        </p:nvSpPr>
        <p:spPr>
          <a:xfrm>
            <a:off x="1407459" y="3119515"/>
            <a:ext cx="2482899" cy="515389"/>
          </a:xfrm>
          <a:prstGeom prst="rect">
            <a:avLst/>
          </a:prstGeom>
          <a:solidFill>
            <a:srgbClr val="8A36D0">
              <a:lumMod val="75000"/>
            </a:srgbClr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/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SLO Evaluation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E8767A-7DC6-418A-9418-71D79F8EDA03}"/>
              </a:ext>
            </a:extLst>
          </p:cNvPr>
          <p:cNvSpPr/>
          <p:nvPr/>
        </p:nvSpPr>
        <p:spPr>
          <a:xfrm>
            <a:off x="1387377" y="4510793"/>
            <a:ext cx="2502981" cy="515389"/>
          </a:xfrm>
          <a:prstGeom prst="rect">
            <a:avLst/>
          </a:prstGeom>
          <a:solidFill>
            <a:srgbClr val="8A36D0">
              <a:lumMod val="75000"/>
            </a:srgbClr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 Evaluation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AAC923-4B22-47A0-9B77-55663C03B561}"/>
              </a:ext>
            </a:extLst>
          </p:cNvPr>
          <p:cNvSpPr/>
          <p:nvPr/>
        </p:nvSpPr>
        <p:spPr>
          <a:xfrm>
            <a:off x="1047404" y="5207604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14377"/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Escalate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892DD5-38FD-41B5-902E-1BEBA13B0D8A}"/>
              </a:ext>
            </a:extLst>
          </p:cNvPr>
          <p:cNvSpPr/>
          <p:nvPr/>
        </p:nvSpPr>
        <p:spPr>
          <a:xfrm>
            <a:off x="11348258" y="1500296"/>
            <a:ext cx="656697" cy="4684373"/>
          </a:xfrm>
          <a:prstGeom prst="rect">
            <a:avLst/>
          </a:prstGeom>
          <a:solidFill>
            <a:srgbClr val="73BE28">
              <a:lumMod val="40000"/>
              <a:lumOff val="60000"/>
            </a:srgbClr>
          </a:solidFill>
          <a:ln w="12700" cap="flat" cmpd="sng" algn="ctr">
            <a:solidFill>
              <a:srgbClr val="1495FF">
                <a:lumMod val="50000"/>
              </a:srgbClr>
            </a:solidFill>
            <a:prstDash val="solid"/>
            <a:miter lim="800000"/>
          </a:ln>
          <a:effectLst/>
        </p:spPr>
        <p:txBody>
          <a:bodyPr tIns="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7E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7E7E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74DB946-8F9D-4F6E-B8E9-DC081CB7D4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2294" y="2953383"/>
            <a:ext cx="674878" cy="67487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4093C1C-AF7E-4912-B44E-8005C45708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5766" y="3634303"/>
            <a:ext cx="674878" cy="67487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16C731-9C57-4547-9B13-59F6E6CA9B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3152" y="4462114"/>
            <a:ext cx="680030" cy="6748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2929DB4-3E63-4DE8-B99A-B30BE8C100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0535" y="5263501"/>
            <a:ext cx="680030" cy="680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0D7A0A-64D3-482A-A6E1-04B9012D1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0030" y="2267459"/>
            <a:ext cx="656697" cy="65669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3E1797F-F9E1-4E53-94FA-DFBCB2402E71}"/>
              </a:ext>
            </a:extLst>
          </p:cNvPr>
          <p:cNvSpPr txBox="1"/>
          <p:nvPr/>
        </p:nvSpPr>
        <p:spPr>
          <a:xfrm>
            <a:off x="452812" y="1100515"/>
            <a:ext cx="100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/>
              <a:t>$ keptn trigger </a:t>
            </a:r>
            <a:r>
              <a:rPr lang="de-AT" b="1" i="1" dirty="0"/>
              <a:t>remediation --stage=production --problem=high-failurerate --rootcause=</a:t>
            </a:r>
            <a:r>
              <a:rPr lang="de-AT" b="1" i="1" dirty="0">
                <a:solidFill>
                  <a:srgbClr val="C00000"/>
                </a:solidFill>
              </a:rPr>
              <a:t>log-disk-latency</a:t>
            </a:r>
            <a:endParaRPr lang="de-AT" dirty="0">
              <a:solidFill>
                <a:srgbClr val="C00000"/>
              </a:solidFill>
            </a:endParaRPr>
          </a:p>
        </p:txBody>
      </p:sp>
      <p:pic>
        <p:nvPicPr>
          <p:cNvPr id="106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A6D4F3C3-0E74-4479-83B8-A44057F3B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rgbClr val="73BE2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933" y="4371048"/>
            <a:ext cx="523740" cy="523740"/>
          </a:xfrm>
          <a:prstGeom prst="rect">
            <a:avLst/>
          </a:prstGeom>
          <a:noFill/>
        </p:spPr>
      </p:pic>
      <p:pic>
        <p:nvPicPr>
          <p:cNvPr id="107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58D9118D-7141-4D5F-8971-54F6C53C7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rgbClr val="C8001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941173" y="4691032"/>
            <a:ext cx="548036" cy="54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45114E2-7D4E-422C-9FCC-2246E4AD2B6A}"/>
              </a:ext>
            </a:extLst>
          </p:cNvPr>
          <p:cNvSpPr txBox="1"/>
          <p:nvPr/>
        </p:nvSpPr>
        <p:spPr>
          <a:xfrm>
            <a:off x="521923" y="1524374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 i="1" u="sng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de-AT" b="0" i="0" dirty="0"/>
              <a:t>production: remediation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1D76C8-3B2A-4F3D-BBC7-EAF529B298DD}"/>
              </a:ext>
            </a:extLst>
          </p:cNvPr>
          <p:cNvGrpSpPr/>
          <p:nvPr/>
        </p:nvGrpSpPr>
        <p:grpSpPr>
          <a:xfrm>
            <a:off x="5411121" y="1690741"/>
            <a:ext cx="3490017" cy="3261228"/>
            <a:chOff x="5411121" y="1690741"/>
            <a:chExt cx="3490017" cy="326122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48F05B-D2B3-4970-AC2E-7F728E016707}"/>
                </a:ext>
              </a:extLst>
            </p:cNvPr>
            <p:cNvGrpSpPr/>
            <p:nvPr/>
          </p:nvGrpSpPr>
          <p:grpSpPr>
            <a:xfrm>
              <a:off x="5411121" y="1690741"/>
              <a:ext cx="3474911" cy="1282491"/>
              <a:chOff x="5411121" y="1690741"/>
              <a:chExt cx="3474911" cy="128249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F4E85BE-B565-47AE-AB03-530A0F489987}"/>
                  </a:ext>
                </a:extLst>
              </p:cNvPr>
              <p:cNvGrpSpPr/>
              <p:nvPr/>
            </p:nvGrpSpPr>
            <p:grpSpPr>
              <a:xfrm>
                <a:off x="5411121" y="1690741"/>
                <a:ext cx="2893291" cy="1282491"/>
                <a:chOff x="5411121" y="1690741"/>
                <a:chExt cx="2893290" cy="1282490"/>
              </a:xfrm>
            </p:grpSpPr>
            <p:sp>
              <p:nvSpPr>
                <p:cNvPr id="29" name="Folded Corner 78">
                  <a:extLst>
                    <a:ext uri="{FF2B5EF4-FFF2-40B4-BE49-F238E27FC236}">
                      <a16:creationId xmlns:a16="http://schemas.microsoft.com/office/drawing/2014/main" id="{8130EE9D-65F6-4144-8676-07DF4BFA2883}"/>
                    </a:ext>
                  </a:extLst>
                </p:cNvPr>
                <p:cNvSpPr/>
                <p:nvPr/>
              </p:nvSpPr>
              <p:spPr>
                <a:xfrm>
                  <a:off x="6093226" y="1690741"/>
                  <a:ext cx="2211185" cy="1282490"/>
                </a:xfrm>
                <a:prstGeom prst="foldedCorner">
                  <a:avLst/>
                </a:prstGeom>
                <a:solidFill>
                  <a:srgbClr val="73BE28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1495FF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Event</a:t>
                  </a:r>
                  <a:r>
                    <a:rPr kumimoji="0" 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kumimoji="0" lang="en-US" sz="18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Remedation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Action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lang="en-US" i="1" dirty="0">
                      <a:solidFill>
                        <a:srgbClr val="FFFFFF"/>
                      </a:solidFill>
                      <a:latin typeface="Calibri" panose="020F0502020204030204"/>
                    </a:rPr>
                    <a:t>clean-disk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Stage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lang="en-US" i="1" dirty="0">
                      <a:solidFill>
                        <a:srgbClr val="FFFFFF"/>
                      </a:solidFill>
                      <a:latin typeface="Calibri" panose="020F0502020204030204"/>
                    </a:rPr>
                    <a:t>production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/log on </a:t>
                  </a:r>
                  <a:r>
                    <a:rPr lang="en-US" i="1" dirty="0" err="1">
                      <a:solidFill>
                        <a:srgbClr val="FFFFFF"/>
                      </a:solidFill>
                      <a:latin typeface="Calibri" panose="020F0502020204030204"/>
                    </a:rPr>
                    <a:t>nodeB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E479CF0-EAAF-4167-8AE9-FDFBFE5A4683}"/>
                    </a:ext>
                  </a:extLst>
                </p:cNvPr>
                <p:cNvCxnSpPr>
                  <a:cxnSpLocks/>
                  <a:endCxn id="29" idx="1"/>
                </p:cNvCxnSpPr>
                <p:nvPr/>
              </p:nvCxnSpPr>
              <p:spPr>
                <a:xfrm flipV="1">
                  <a:off x="5411121" y="2331986"/>
                  <a:ext cx="682105" cy="263822"/>
                </a:xfrm>
                <a:prstGeom prst="line">
                  <a:avLst/>
                </a:prstGeom>
                <a:noFill/>
                <a:ln w="34925" cap="flat" cmpd="sng" algn="ctr">
                  <a:solidFill>
                    <a:srgbClr val="5350B6">
                      <a:lumMod val="50000"/>
                    </a:srgbClr>
                  </a:solidFill>
                  <a:prstDash val="sysDash"/>
                  <a:miter lim="800000"/>
                </a:ln>
                <a:effectLst/>
              </p:spPr>
            </p:cxn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7FD6699-177B-4D6A-94ED-E056CA076D33}"/>
                  </a:ext>
                </a:extLst>
              </p:cNvPr>
              <p:cNvCxnSpPr>
                <a:cxnSpLocks/>
                <a:stCxn id="11" idx="1"/>
                <a:endCxn id="29" idx="3"/>
              </p:cNvCxnSpPr>
              <p:nvPr/>
            </p:nvCxnSpPr>
            <p:spPr>
              <a:xfrm flipH="1" flipV="1">
                <a:off x="8304412" y="2331987"/>
                <a:ext cx="581620" cy="612765"/>
              </a:xfrm>
              <a:prstGeom prst="line">
                <a:avLst/>
              </a:prstGeom>
              <a:noFill/>
              <a:ln w="34925" cap="flat" cmpd="sng" algn="ctr">
                <a:solidFill>
                  <a:srgbClr val="5350B6">
                    <a:lumMod val="50000"/>
                  </a:srgbClr>
                </a:solidFill>
                <a:prstDash val="sysDash"/>
                <a:miter lim="800000"/>
              </a:ln>
              <a:effectLst/>
            </p:spPr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1A7CE99-7060-4069-A043-79907EC7B91F}"/>
                </a:ext>
              </a:extLst>
            </p:cNvPr>
            <p:cNvCxnSpPr>
              <a:cxnSpLocks/>
              <a:stCxn id="14" idx="1"/>
              <a:endCxn id="29" idx="3"/>
            </p:cNvCxnSpPr>
            <p:nvPr/>
          </p:nvCxnSpPr>
          <p:spPr>
            <a:xfrm flipH="1" flipV="1">
              <a:off x="8304412" y="2331987"/>
              <a:ext cx="596726" cy="2619982"/>
            </a:xfrm>
            <a:prstGeom prst="line">
              <a:avLst/>
            </a:prstGeom>
            <a:noFill/>
            <a:ln w="34925" cap="flat" cmpd="sng" algn="ctr">
              <a:solidFill>
                <a:srgbClr val="5350B6">
                  <a:lumMod val="50000"/>
                </a:srgbClr>
              </a:solidFill>
              <a:prstDash val="sysDash"/>
              <a:miter lim="800000"/>
            </a:ln>
            <a:effectLst/>
          </p:spPr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93A4CE-8A67-4B48-AB75-4A34ACCE619C}"/>
              </a:ext>
            </a:extLst>
          </p:cNvPr>
          <p:cNvGrpSpPr/>
          <p:nvPr/>
        </p:nvGrpSpPr>
        <p:grpSpPr>
          <a:xfrm>
            <a:off x="5272003" y="3362934"/>
            <a:ext cx="3629135" cy="1589035"/>
            <a:chOff x="5272003" y="3362934"/>
            <a:chExt cx="3629135" cy="158903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E5A954D-22B1-44A0-ACA6-0A08314C2D17}"/>
                </a:ext>
              </a:extLst>
            </p:cNvPr>
            <p:cNvGrpSpPr/>
            <p:nvPr/>
          </p:nvGrpSpPr>
          <p:grpSpPr>
            <a:xfrm>
              <a:off x="5272003" y="3362934"/>
              <a:ext cx="3629135" cy="1589035"/>
              <a:chOff x="5264841" y="1259876"/>
              <a:chExt cx="3629135" cy="212288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B2AD6B2D-FE3E-413F-9B89-72743BD50845}"/>
                  </a:ext>
                </a:extLst>
              </p:cNvPr>
              <p:cNvGrpSpPr/>
              <p:nvPr/>
            </p:nvGrpSpPr>
            <p:grpSpPr>
              <a:xfrm>
                <a:off x="5264841" y="1259876"/>
                <a:ext cx="3039571" cy="1713355"/>
                <a:chOff x="5264841" y="1259877"/>
                <a:chExt cx="3039570" cy="1713354"/>
              </a:xfrm>
            </p:grpSpPr>
            <p:sp>
              <p:nvSpPr>
                <p:cNvPr id="71" name="Folded Corner 78">
                  <a:extLst>
                    <a:ext uri="{FF2B5EF4-FFF2-40B4-BE49-F238E27FC236}">
                      <a16:creationId xmlns:a16="http://schemas.microsoft.com/office/drawing/2014/main" id="{33418EE9-1F4A-45A5-B4FC-B6C91EE54FF9}"/>
                    </a:ext>
                  </a:extLst>
                </p:cNvPr>
                <p:cNvSpPr/>
                <p:nvPr/>
              </p:nvSpPr>
              <p:spPr>
                <a:xfrm>
                  <a:off x="6093226" y="1259877"/>
                  <a:ext cx="2211185" cy="1713354"/>
                </a:xfrm>
                <a:prstGeom prst="foldedCorner">
                  <a:avLst/>
                </a:prstGeom>
                <a:solidFill>
                  <a:srgbClr val="73BE28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1495FF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Event</a:t>
                  </a:r>
                  <a:r>
                    <a:rPr kumimoji="0" 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kumimoji="0" lang="en-US" sz="18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Remediation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Action: </a:t>
                  </a:r>
                  <a:r>
                    <a:rPr kumimoji="0" lang="en-US" sz="180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rollback</a:t>
                  </a: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Stage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lang="en-US" i="1" dirty="0">
                      <a:solidFill>
                        <a:srgbClr val="FFFFFF"/>
                      </a:solidFill>
                      <a:latin typeface="Calibri" panose="020F0502020204030204"/>
                    </a:rPr>
                    <a:t>production</a:t>
                  </a:r>
                  <a:endPara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  <a:p>
                  <a:pPr marL="0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b="1" dirty="0">
                      <a:solidFill>
                        <a:srgbClr val="FFFFFF"/>
                      </a:solidFill>
                      <a:latin typeface="Calibri" panose="020F0502020204030204"/>
                    </a:rPr>
                    <a:t>Image</a:t>
                  </a: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:</a:t>
                  </a:r>
                  <a:r>
                    <a:rPr kumimoji="0" lang="en-US" sz="18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myapp:1.0</a:t>
                  </a: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367BDCC-F52B-413D-8F34-4371D25C30A7}"/>
                    </a:ext>
                  </a:extLst>
                </p:cNvPr>
                <p:cNvCxnSpPr>
                  <a:cxnSpLocks/>
                  <a:endCxn id="71" idx="1"/>
                </p:cNvCxnSpPr>
                <p:nvPr/>
              </p:nvCxnSpPr>
              <p:spPr>
                <a:xfrm flipV="1">
                  <a:off x="5264841" y="2116555"/>
                  <a:ext cx="828385" cy="115149"/>
                </a:xfrm>
                <a:prstGeom prst="line">
                  <a:avLst/>
                </a:prstGeom>
                <a:noFill/>
                <a:ln w="34925" cap="flat" cmpd="sng" algn="ctr">
                  <a:solidFill>
                    <a:srgbClr val="5350B6">
                      <a:lumMod val="50000"/>
                    </a:srgbClr>
                  </a:solidFill>
                  <a:prstDash val="sysDash"/>
                  <a:miter lim="800000"/>
                </a:ln>
                <a:effectLst/>
              </p:spPr>
            </p:cxnSp>
          </p:grp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13AB663-5EB8-4C4B-A264-51B9CBC9BE11}"/>
                  </a:ext>
                </a:extLst>
              </p:cNvPr>
              <p:cNvCxnSpPr>
                <a:cxnSpLocks/>
                <a:stCxn id="14" idx="1"/>
                <a:endCxn id="71" idx="3"/>
              </p:cNvCxnSpPr>
              <p:nvPr/>
            </p:nvCxnSpPr>
            <p:spPr>
              <a:xfrm flipH="1" flipV="1">
                <a:off x="8304412" y="2116554"/>
                <a:ext cx="589564" cy="1266207"/>
              </a:xfrm>
              <a:prstGeom prst="line">
                <a:avLst/>
              </a:prstGeom>
              <a:noFill/>
              <a:ln w="34925" cap="flat" cmpd="sng" algn="ctr">
                <a:solidFill>
                  <a:srgbClr val="5350B6">
                    <a:lumMod val="50000"/>
                  </a:srgbClr>
                </a:solidFill>
                <a:prstDash val="sysDash"/>
                <a:miter lim="800000"/>
              </a:ln>
              <a:effectLst/>
            </p:spPr>
          </p:cxnSp>
        </p:grp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F174DFF-B237-4BD6-83DF-DC239FDDA6F8}"/>
                </a:ext>
              </a:extLst>
            </p:cNvPr>
            <p:cNvCxnSpPr>
              <a:cxnSpLocks/>
              <a:stCxn id="14" idx="1"/>
              <a:endCxn id="71" idx="3"/>
            </p:cNvCxnSpPr>
            <p:nvPr/>
          </p:nvCxnSpPr>
          <p:spPr>
            <a:xfrm flipH="1" flipV="1">
              <a:off x="8311574" y="4004180"/>
              <a:ext cx="589564" cy="947789"/>
            </a:xfrm>
            <a:prstGeom prst="line">
              <a:avLst/>
            </a:prstGeom>
            <a:noFill/>
            <a:ln w="34925" cap="flat" cmpd="sng" algn="ctr">
              <a:solidFill>
                <a:srgbClr val="5350B6">
                  <a:lumMod val="50000"/>
                </a:srgbClr>
              </a:solidFill>
              <a:prstDash val="sysDash"/>
              <a:miter lim="800000"/>
            </a:ln>
            <a:effectLst/>
          </p:spPr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814A0C25-7368-46D7-8EF4-B4AA4AF636B4}"/>
              </a:ext>
            </a:extLst>
          </p:cNvPr>
          <p:cNvSpPr/>
          <p:nvPr/>
        </p:nvSpPr>
        <p:spPr>
          <a:xfrm>
            <a:off x="1054281" y="3822086"/>
            <a:ext cx="2842953" cy="515389"/>
          </a:xfrm>
          <a:prstGeom prst="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Action: rollback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C4A0268-ED99-4698-B1E3-AFE410267578}"/>
              </a:ext>
            </a:extLst>
          </p:cNvPr>
          <p:cNvGrpSpPr/>
          <p:nvPr/>
        </p:nvGrpSpPr>
        <p:grpSpPr>
          <a:xfrm>
            <a:off x="546724" y="6178524"/>
            <a:ext cx="3979705" cy="662563"/>
            <a:chOff x="546724" y="6178524"/>
            <a:chExt cx="3979705" cy="66256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505516E-6DBA-4609-A946-26B1911F4851}"/>
                </a:ext>
              </a:extLst>
            </p:cNvPr>
            <p:cNvSpPr txBox="1"/>
            <p:nvPr/>
          </p:nvSpPr>
          <p:spPr>
            <a:xfrm>
              <a:off x="680812" y="6256312"/>
              <a:ext cx="37115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Shipyard 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Sequence of automation tasks grouped in stages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Left Brace 80">
              <a:extLst>
                <a:ext uri="{FF2B5EF4-FFF2-40B4-BE49-F238E27FC236}">
                  <a16:creationId xmlns:a16="http://schemas.microsoft.com/office/drawing/2014/main" id="{80C8616C-A133-4046-A90D-F92E5DB45B35}"/>
                </a:ext>
              </a:extLst>
            </p:cNvPr>
            <p:cNvSpPr/>
            <p:nvPr/>
          </p:nvSpPr>
          <p:spPr>
            <a:xfrm rot="16200000">
              <a:off x="2470249" y="4254999"/>
              <a:ext cx="132655" cy="397970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D33BCDD-0ED5-4694-8929-8D1EAF3B9DB7}"/>
              </a:ext>
            </a:extLst>
          </p:cNvPr>
          <p:cNvGrpSpPr/>
          <p:nvPr/>
        </p:nvGrpSpPr>
        <p:grpSpPr>
          <a:xfrm>
            <a:off x="6116461" y="6178523"/>
            <a:ext cx="2215045" cy="662564"/>
            <a:chOff x="6116461" y="6178523"/>
            <a:chExt cx="2215045" cy="66256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52891F6-9E47-4812-BD45-32EE949DF948}"/>
                </a:ext>
              </a:extLst>
            </p:cNvPr>
            <p:cNvSpPr txBox="1"/>
            <p:nvPr/>
          </p:nvSpPr>
          <p:spPr>
            <a:xfrm>
              <a:off x="6143278" y="6256312"/>
              <a:ext cx="2188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CloudEvents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Task specific with metadata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eft Brace 83">
              <a:extLst>
                <a:ext uri="{FF2B5EF4-FFF2-40B4-BE49-F238E27FC236}">
                  <a16:creationId xmlns:a16="http://schemas.microsoft.com/office/drawing/2014/main" id="{6EB1509D-082F-49A3-A3D7-E8A1C491B604}"/>
                </a:ext>
              </a:extLst>
            </p:cNvPr>
            <p:cNvSpPr/>
            <p:nvPr/>
          </p:nvSpPr>
          <p:spPr>
            <a:xfrm rot="16200000">
              <a:off x="7144248" y="5150736"/>
              <a:ext cx="132656" cy="21882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F74314-AC9A-4D76-A929-4C6BF652878C}"/>
              </a:ext>
            </a:extLst>
          </p:cNvPr>
          <p:cNvGrpSpPr/>
          <p:nvPr/>
        </p:nvGrpSpPr>
        <p:grpSpPr>
          <a:xfrm>
            <a:off x="8745840" y="6178523"/>
            <a:ext cx="2188229" cy="662564"/>
            <a:chOff x="8457090" y="6178523"/>
            <a:chExt cx="2188229" cy="66256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770B20A-328B-48E8-84E9-FC64F4FD4C05}"/>
                </a:ext>
              </a:extLst>
            </p:cNvPr>
            <p:cNvSpPr txBox="1"/>
            <p:nvPr/>
          </p:nvSpPr>
          <p:spPr>
            <a:xfrm>
              <a:off x="8512569" y="6256312"/>
              <a:ext cx="20873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Uniform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Subscribed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Keptn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Services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id="{4934157B-1486-4096-AB63-2E474A45904B}"/>
                </a:ext>
              </a:extLst>
            </p:cNvPr>
            <p:cNvSpPr/>
            <p:nvPr/>
          </p:nvSpPr>
          <p:spPr>
            <a:xfrm rot="16200000">
              <a:off x="9484877" y="5150736"/>
              <a:ext cx="132656" cy="21882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8FDEC6-ACA6-4525-B8C8-31B2459A6860}"/>
              </a:ext>
            </a:extLst>
          </p:cNvPr>
          <p:cNvGrpSpPr/>
          <p:nvPr/>
        </p:nvGrpSpPr>
        <p:grpSpPr>
          <a:xfrm>
            <a:off x="11102727" y="6150097"/>
            <a:ext cx="1089273" cy="690990"/>
            <a:chOff x="11102727" y="6150097"/>
            <a:chExt cx="1089273" cy="69099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2C96278-1259-4920-AEA2-72172493D993}"/>
                </a:ext>
              </a:extLst>
            </p:cNvPr>
            <p:cNvSpPr txBox="1"/>
            <p:nvPr/>
          </p:nvSpPr>
          <p:spPr>
            <a:xfrm>
              <a:off x="11102727" y="6256312"/>
              <a:ext cx="1089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Config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rgbClr val="0F1419"/>
                  </a:solidFill>
                  <a:latin typeface="Calibri" panose="020F0502020204030204"/>
                </a:rPr>
                <a:t>Tool specific</a:t>
              </a:r>
              <a:endPara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0" name="Left Brace 89">
              <a:extLst>
                <a:ext uri="{FF2B5EF4-FFF2-40B4-BE49-F238E27FC236}">
                  <a16:creationId xmlns:a16="http://schemas.microsoft.com/office/drawing/2014/main" id="{C739F60B-6452-4748-9EA6-6FFD7DFE0385}"/>
                </a:ext>
              </a:extLst>
            </p:cNvPr>
            <p:cNvSpPr/>
            <p:nvPr/>
          </p:nvSpPr>
          <p:spPr>
            <a:xfrm rot="16200000">
              <a:off x="11567052" y="5806860"/>
              <a:ext cx="161081" cy="84755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pic>
        <p:nvPicPr>
          <p:cNvPr id="60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12B898D4-0884-4757-801B-44C6E232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rgbClr val="73BE2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397" y="2963900"/>
            <a:ext cx="523740" cy="523740"/>
          </a:xfrm>
          <a:prstGeom prst="rect">
            <a:avLst/>
          </a:prstGeom>
          <a:noFill/>
        </p:spPr>
      </p:pic>
      <p:pic>
        <p:nvPicPr>
          <p:cNvPr id="61" name="Picture 2" descr="33 Thumbs up ideas | thumbs up, thumbs up drawing, thumbs up icon">
            <a:extLst>
              <a:ext uri="{FF2B5EF4-FFF2-40B4-BE49-F238E27FC236}">
                <a16:creationId xmlns:a16="http://schemas.microsoft.com/office/drawing/2014/main" id="{8C9701CD-A658-45C9-938C-BAC83DE2A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rgbClr val="C8001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934637" y="3268319"/>
            <a:ext cx="548036" cy="54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ounded Rectangle 13">
            <a:extLst>
              <a:ext uri="{FF2B5EF4-FFF2-40B4-BE49-F238E27FC236}">
                <a16:creationId xmlns:a16="http://schemas.microsoft.com/office/drawing/2014/main" id="{2ACD1DB2-14C6-454F-A8EB-82585D8CB5CF}"/>
              </a:ext>
            </a:extLst>
          </p:cNvPr>
          <p:cNvSpPr/>
          <p:nvPr/>
        </p:nvSpPr>
        <p:spPr>
          <a:xfrm>
            <a:off x="8901138" y="3713141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Deployment Tool D2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05DD5F-F802-4933-AF57-D809B3785BA8}"/>
              </a:ext>
            </a:extLst>
          </p:cNvPr>
          <p:cNvGrpSpPr/>
          <p:nvPr/>
        </p:nvGrpSpPr>
        <p:grpSpPr>
          <a:xfrm>
            <a:off x="5561229" y="4918910"/>
            <a:ext cx="3327910" cy="986127"/>
            <a:chOff x="5554067" y="1507716"/>
            <a:chExt cx="3327910" cy="131742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6BE82DE-DF61-4E3E-90D5-BAFFDD6F764F}"/>
                </a:ext>
              </a:extLst>
            </p:cNvPr>
            <p:cNvGrpSpPr/>
            <p:nvPr/>
          </p:nvGrpSpPr>
          <p:grpSpPr>
            <a:xfrm>
              <a:off x="5554067" y="1507716"/>
              <a:ext cx="2733186" cy="1317425"/>
              <a:chOff x="5554067" y="1507716"/>
              <a:chExt cx="2733185" cy="1317424"/>
            </a:xfrm>
          </p:grpSpPr>
          <p:sp>
            <p:nvSpPr>
              <p:cNvPr id="77" name="Folded Corner 78">
                <a:extLst>
                  <a:ext uri="{FF2B5EF4-FFF2-40B4-BE49-F238E27FC236}">
                    <a16:creationId xmlns:a16="http://schemas.microsoft.com/office/drawing/2014/main" id="{34B96CC5-A663-453E-9E10-EB6640FC1816}"/>
                  </a:ext>
                </a:extLst>
              </p:cNvPr>
              <p:cNvSpPr/>
              <p:nvPr/>
            </p:nvSpPr>
            <p:spPr>
              <a:xfrm>
                <a:off x="6076067" y="1507716"/>
                <a:ext cx="2211185" cy="1317424"/>
              </a:xfrm>
              <a:prstGeom prst="foldedCorner">
                <a:avLst/>
              </a:prstGeom>
              <a:solidFill>
                <a:srgbClr val="73BE28">
                  <a:lumMod val="60000"/>
                  <a:lumOff val="40000"/>
                </a:srgbClr>
              </a:solidFill>
              <a:ln w="12700" cap="flat" cmpd="sng" algn="ctr">
                <a:solidFill>
                  <a:srgbClr val="1495FF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Event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Escalate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Reason: </a:t>
                </a:r>
                <a:r>
                  <a:rPr kumimoji="0" lang="en-US" sz="18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Failure Rate</a:t>
                </a:r>
              </a:p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Stage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</a:t>
                </a:r>
                <a:r>
                  <a:rPr lang="en-US" i="1" dirty="0">
                    <a:solidFill>
                      <a:srgbClr val="FFFFFF"/>
                    </a:solidFill>
                    <a:latin typeface="Calibri" panose="020F0502020204030204"/>
                  </a:rPr>
                  <a:t>production</a:t>
                </a:r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18013B4-7112-403E-BF7B-92B8ADFE042E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 flipV="1">
                <a:off x="5554067" y="2166429"/>
                <a:ext cx="522000" cy="199794"/>
              </a:xfrm>
              <a:prstGeom prst="line">
                <a:avLst/>
              </a:prstGeom>
              <a:noFill/>
              <a:ln w="34925" cap="flat" cmpd="sng" algn="ctr">
                <a:solidFill>
                  <a:srgbClr val="5350B6">
                    <a:lumMod val="50000"/>
                  </a:srgbClr>
                </a:solidFill>
                <a:prstDash val="sysDash"/>
                <a:miter lim="800000"/>
              </a:ln>
              <a:effectLst/>
            </p:spPr>
          </p:cxn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F422E74-4D90-4998-A162-6206818783B3}"/>
                </a:ext>
              </a:extLst>
            </p:cNvPr>
            <p:cNvCxnSpPr>
              <a:cxnSpLocks/>
              <a:stCxn id="92" idx="1"/>
              <a:endCxn id="77" idx="3"/>
            </p:cNvCxnSpPr>
            <p:nvPr/>
          </p:nvCxnSpPr>
          <p:spPr>
            <a:xfrm flipH="1" flipV="1">
              <a:off x="8287253" y="2166429"/>
              <a:ext cx="594724" cy="215888"/>
            </a:xfrm>
            <a:prstGeom prst="line">
              <a:avLst/>
            </a:prstGeom>
            <a:noFill/>
            <a:ln w="34925" cap="flat" cmpd="sng" algn="ctr">
              <a:solidFill>
                <a:srgbClr val="5350B6">
                  <a:lumMod val="50000"/>
                </a:srgbClr>
              </a:solidFill>
              <a:prstDash val="sysDash"/>
              <a:miter lim="800000"/>
            </a:ln>
            <a:effectLst/>
          </p:spPr>
        </p:cxnSp>
      </p:grpSp>
      <p:sp>
        <p:nvSpPr>
          <p:cNvPr id="92" name="Rounded Rectangle 15">
            <a:extLst>
              <a:ext uri="{FF2B5EF4-FFF2-40B4-BE49-F238E27FC236}">
                <a16:creationId xmlns:a16="http://schemas.microsoft.com/office/drawing/2014/main" id="{F0C6A4CF-DC88-422B-830C-C1349E0424A3}"/>
              </a:ext>
            </a:extLst>
          </p:cNvPr>
          <p:cNvSpPr/>
          <p:nvPr/>
        </p:nvSpPr>
        <p:spPr>
          <a:xfrm>
            <a:off x="8889139" y="5382724"/>
            <a:ext cx="2044931" cy="381696"/>
          </a:xfrm>
          <a:prstGeom prst="roundRect">
            <a:avLst/>
          </a:prstGeom>
          <a:solidFill>
            <a:srgbClr val="73BE28">
              <a:lumMod val="60000"/>
              <a:lumOff val="40000"/>
            </a:srgbClr>
          </a:solidFill>
          <a:ln w="38100" cap="flat" cmpd="sng" algn="ctr">
            <a:solidFill>
              <a:srgbClr val="73BE28">
                <a:lumMod val="5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defTabSz="914377">
              <a:defRPr/>
            </a:pPr>
            <a:r>
              <a:rPr lang="en-US" sz="1600" b="1" dirty="0">
                <a:solidFill>
                  <a:srgbClr val="FFFFFF"/>
                </a:solidFill>
              </a:rPr>
              <a:t>Ticketing Tool 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2B3236-4215-48B1-AA12-E4B555859268}"/>
              </a:ext>
            </a:extLst>
          </p:cNvPr>
          <p:cNvSpPr txBox="1"/>
          <p:nvPr/>
        </p:nvSpPr>
        <p:spPr>
          <a:xfrm>
            <a:off x="721782" y="1951837"/>
            <a:ext cx="3438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remediation.yaml (</a:t>
            </a:r>
            <a:r>
              <a:rPr lang="de-AT" sz="1200" u="sng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log-disk-latency</a:t>
            </a:r>
            <a:r>
              <a:rPr lang="de-AT" sz="12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769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5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15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3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1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3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15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30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150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55" grpId="0" animBg="1"/>
      <p:bldP spid="56" grpId="0" animBg="1"/>
      <p:bldP spid="58" grpId="0" animBg="1"/>
      <p:bldP spid="59" grpId="0" animBg="1"/>
      <p:bldP spid="38" grpId="0"/>
      <p:bldP spid="78" grpId="0" animBg="1"/>
      <p:bldP spid="67" grpId="0" animBg="1"/>
      <p:bldP spid="67" grpId="1" animBg="1"/>
      <p:bldP spid="92" grpId="0" animBg="1"/>
      <p:bldP spid="92" grpId="1" animBg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83DCD35-5BC4-43B3-86BD-A8C93CAA70CC}"/>
              </a:ext>
            </a:extLst>
          </p:cNvPr>
          <p:cNvSpPr txBox="1"/>
          <p:nvPr/>
        </p:nvSpPr>
        <p:spPr>
          <a:xfrm>
            <a:off x="720421" y="1465612"/>
            <a:ext cx="4250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 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automation‘s 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complexity 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letting</a:t>
            </a:r>
            <a:endParaRPr kumimoji="0" lang="de-AT" sz="16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87725A-B469-4716-B95C-1C2F27B6472B}"/>
              </a:ext>
            </a:extLst>
          </p:cNvPr>
          <p:cNvSpPr/>
          <p:nvPr/>
        </p:nvSpPr>
        <p:spPr>
          <a:xfrm>
            <a:off x="5688000" y="1922322"/>
            <a:ext cx="6164753" cy="3984645"/>
          </a:xfrm>
          <a:prstGeom prst="rect">
            <a:avLst/>
          </a:prstGeom>
          <a:solidFill>
            <a:srgbClr val="92D050">
              <a:alpha val="10000"/>
            </a:srgbClr>
          </a:solidFill>
          <a:ln w="158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A2CD0E-34D4-4116-A378-90394D38C1B3}"/>
              </a:ext>
            </a:extLst>
          </p:cNvPr>
          <p:cNvSpPr/>
          <p:nvPr/>
        </p:nvSpPr>
        <p:spPr>
          <a:xfrm>
            <a:off x="720420" y="1993154"/>
            <a:ext cx="4059041" cy="3913813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4BF77F-4D78-415C-B011-2B5899F1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26286" y="2120203"/>
            <a:ext cx="2944089" cy="3518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133C42-89F9-4B67-9BA3-74AF6471F5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356" y="2181364"/>
            <a:ext cx="3520323" cy="953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Google Shape;251;p39">
            <a:extLst>
              <a:ext uri="{FF2B5EF4-FFF2-40B4-BE49-F238E27FC236}">
                <a16:creationId xmlns:a16="http://schemas.microsoft.com/office/drawing/2014/main" id="{080C2294-9333-4442-8A72-BAFE3AF4531C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155" y="1395759"/>
            <a:ext cx="1106845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0AB9F610-A133-43B5-99F4-8197BAAE7F00}"/>
              </a:ext>
            </a:extLst>
          </p:cNvPr>
          <p:cNvSpPr/>
          <p:nvPr/>
        </p:nvSpPr>
        <p:spPr>
          <a:xfrm>
            <a:off x="5086306" y="2036116"/>
            <a:ext cx="273151" cy="3857235"/>
          </a:xfrm>
          <a:prstGeom prst="rightBrac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1F29A49-D7A1-4D30-B6A8-DC8090EA8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57" y="3374174"/>
            <a:ext cx="3520324" cy="241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4" descr="Install helm for Linux using the Snap Store | Snapcraft">
            <a:extLst>
              <a:ext uri="{FF2B5EF4-FFF2-40B4-BE49-F238E27FC236}">
                <a16:creationId xmlns:a16="http://schemas.microsoft.com/office/drawing/2014/main" id="{18563E3E-B80D-4717-974D-9C834A8A2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0183" y="4542835"/>
            <a:ext cx="305349" cy="3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AB4944-3BBC-46E9-96C8-7003595020D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4363" y="5029684"/>
            <a:ext cx="240763" cy="297112"/>
          </a:xfrm>
          <a:prstGeom prst="rect">
            <a:avLst/>
          </a:prstGeom>
        </p:spPr>
      </p:pic>
      <p:pic>
        <p:nvPicPr>
          <p:cNvPr id="41" name="Picture 14" descr="CNCF Branding | Argo">
            <a:extLst>
              <a:ext uri="{FF2B5EF4-FFF2-40B4-BE49-F238E27FC236}">
                <a16:creationId xmlns:a16="http://schemas.microsoft.com/office/drawing/2014/main" id="{6F888F64-CDDF-4EEF-A16B-62A082DF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61597" y="4529481"/>
            <a:ext cx="279481" cy="4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Image result for prometheus icon">
            <a:extLst>
              <a:ext uri="{FF2B5EF4-FFF2-40B4-BE49-F238E27FC236}">
                <a16:creationId xmlns:a16="http://schemas.microsoft.com/office/drawing/2014/main" id="{EA513E21-83F4-4250-BAFE-ADBBBFE1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0770" y="5018240"/>
            <a:ext cx="294401" cy="2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A95EC5-8808-4FCD-BE0B-67DBAA2C86A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9922" y="4529481"/>
            <a:ext cx="328839" cy="38544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1A529410-B4CD-4B7D-AFA7-0775FCE1D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92571" y="4969648"/>
            <a:ext cx="331960" cy="35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 descr="Logo&#10;&#10;Description automatically generated">
            <a:extLst>
              <a:ext uri="{FF2B5EF4-FFF2-40B4-BE49-F238E27FC236}">
                <a16:creationId xmlns:a16="http://schemas.microsoft.com/office/drawing/2014/main" id="{43A45912-0DEE-4CAE-8E20-3AB4E717343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421" y="4566901"/>
            <a:ext cx="314707" cy="2899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518A43-8E1B-43B9-945E-01921474EC5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90"/>
          <a:stretch/>
        </p:blipFill>
        <p:spPr>
          <a:xfrm>
            <a:off x="11177395" y="4985978"/>
            <a:ext cx="345315" cy="394825"/>
          </a:xfrm>
          <a:prstGeom prst="rect">
            <a:avLst/>
          </a:prstGeom>
        </p:spPr>
      </p:pic>
      <p:pic>
        <p:nvPicPr>
          <p:cNvPr id="47" name="Picture 4" descr="Slack New Logo Icon transparent PNG - StickPNG">
            <a:extLst>
              <a:ext uri="{FF2B5EF4-FFF2-40B4-BE49-F238E27FC236}">
                <a16:creationId xmlns:a16="http://schemas.microsoft.com/office/drawing/2014/main" id="{8B2A96E5-0B9A-4FA6-8EF0-AC00F975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4136" y="5022085"/>
            <a:ext cx="294401" cy="2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45869CD-F1DA-4E86-B313-32977D5E28E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duotone>
              <a:prstClr val="black"/>
              <a:srgbClr val="0F141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3539" y="4504360"/>
            <a:ext cx="419560" cy="415049"/>
          </a:xfrm>
          <a:prstGeom prst="rect">
            <a:avLst/>
          </a:prstGeom>
        </p:spPr>
      </p:pic>
      <p:pic>
        <p:nvPicPr>
          <p:cNvPr id="49" name="Picture 2" descr="Locust.io (@locustio) | Twitter">
            <a:extLst>
              <a:ext uri="{FF2B5EF4-FFF2-40B4-BE49-F238E27FC236}">
                <a16:creationId xmlns:a16="http://schemas.microsoft.com/office/drawing/2014/main" id="{8E4F78B5-B263-4B2F-9ABE-05CABDC4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3591" y="4527602"/>
            <a:ext cx="305349" cy="3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Mattermost icon - Simple Icons">
            <a:extLst>
              <a:ext uri="{FF2B5EF4-FFF2-40B4-BE49-F238E27FC236}">
                <a16:creationId xmlns:a16="http://schemas.microsoft.com/office/drawing/2014/main" id="{8E9A746A-3772-4911-BF17-62936995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7641" y="4980534"/>
            <a:ext cx="294401" cy="2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C993711-F957-4335-9518-56E0CD798AB8}"/>
              </a:ext>
            </a:extLst>
          </p:cNvPr>
          <p:cNvSpPr txBox="1"/>
          <p:nvPr/>
        </p:nvSpPr>
        <p:spPr>
          <a:xfrm>
            <a:off x="8892695" y="2133895"/>
            <a:ext cx="289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90%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less automation 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2F306F-1694-4741-A9E1-A82FDAC18025}"/>
              </a:ext>
            </a:extLst>
          </p:cNvPr>
          <p:cNvSpPr txBox="1"/>
          <p:nvPr/>
        </p:nvSpPr>
        <p:spPr>
          <a:xfrm>
            <a:off x="8892696" y="3572247"/>
            <a:ext cx="2559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de-AT" sz="1600" b="1" dirty="0">
                <a:solidFill>
                  <a:prstClr val="black"/>
                </a:solidFill>
              </a:rPr>
              <a:t>SLOs</a:t>
            </a:r>
            <a:r>
              <a:rPr lang="de-AT" sz="1600" dirty="0">
                <a:solidFill>
                  <a:prstClr val="black"/>
                </a:solidFill>
              </a:rPr>
              <a:t> built-in: drive decisions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BDFBA5-4F65-4951-9789-4441B9837367}"/>
              </a:ext>
            </a:extLst>
          </p:cNvPr>
          <p:cNvSpPr txBox="1"/>
          <p:nvPr/>
        </p:nvSpPr>
        <p:spPr>
          <a:xfrm>
            <a:off x="8892695" y="4051699"/>
            <a:ext cx="2504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Connects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all your tools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DF16C3-F166-426B-A50C-800C0BF9A0D6}"/>
              </a:ext>
            </a:extLst>
          </p:cNvPr>
          <p:cNvSpPr txBox="1"/>
          <p:nvPr/>
        </p:nvSpPr>
        <p:spPr>
          <a:xfrm>
            <a:off x="8892695" y="2613346"/>
            <a:ext cx="2569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Separation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process &amp; tool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54BD237-D411-4944-B66F-302AB6832469}"/>
              </a:ext>
            </a:extLst>
          </p:cNvPr>
          <p:cNvSpPr txBox="1"/>
          <p:nvPr/>
        </p:nvSpPr>
        <p:spPr>
          <a:xfrm>
            <a:off x="8892695" y="3092796"/>
            <a:ext cx="2069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GitOps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all config in git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C445FA-2C5E-4335-B129-FC2BDFB8D6A6}"/>
              </a:ext>
            </a:extLst>
          </p:cNvPr>
          <p:cNvSpPr/>
          <p:nvPr/>
        </p:nvSpPr>
        <p:spPr>
          <a:xfrm>
            <a:off x="5774762" y="5429234"/>
            <a:ext cx="515964" cy="227745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86C0-21A7-477F-98D0-0EB6A7C2376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803743" cy="523740"/>
          </a:xfrm>
        </p:spPr>
        <p:txBody>
          <a:bodyPr>
            <a:normAutofit/>
          </a:bodyPr>
          <a:lstStyle/>
          <a:p>
            <a:r>
              <a:rPr lang="en-US" sz="2400" dirty="0" err="1"/>
              <a:t>Keptn</a:t>
            </a:r>
            <a:r>
              <a:rPr lang="en-US" sz="2400" dirty="0"/>
              <a:t> brings opinionated cloud native automation to all your projects</a:t>
            </a:r>
            <a:endParaRPr lang="de-AT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61F7CF-D54A-448A-96F3-8A43B5A03DA5}"/>
              </a:ext>
            </a:extLst>
          </p:cNvPr>
          <p:cNvSpPr txBox="1"/>
          <p:nvPr/>
        </p:nvSpPr>
        <p:spPr>
          <a:xfrm>
            <a:off x="6114578" y="1465612"/>
            <a:ext cx="5738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orchestrate 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declarative, data-driven delivery and ops automation</a:t>
            </a:r>
          </a:p>
        </p:txBody>
      </p:sp>
    </p:spTree>
    <p:extLst>
      <p:ext uri="{BB962C8B-B14F-4D97-AF65-F5344CB8AC3E}">
        <p14:creationId xmlns:p14="http://schemas.microsoft.com/office/powerpoint/2010/main" val="255491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51" grpId="0"/>
      <p:bldP spid="52" grpId="0"/>
      <p:bldP spid="53" grpId="0"/>
      <p:bldP spid="54" grpId="0"/>
      <p:bldP spid="55" grpId="0"/>
      <p:bldP spid="56" grpId="0" animBg="1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87725A-B469-4716-B95C-1C2F27B6472B}"/>
              </a:ext>
            </a:extLst>
          </p:cNvPr>
          <p:cNvSpPr/>
          <p:nvPr/>
        </p:nvSpPr>
        <p:spPr>
          <a:xfrm>
            <a:off x="5688000" y="1922322"/>
            <a:ext cx="6164753" cy="3984645"/>
          </a:xfrm>
          <a:prstGeom prst="rect">
            <a:avLst/>
          </a:prstGeom>
          <a:solidFill>
            <a:srgbClr val="92D050">
              <a:alpha val="10000"/>
            </a:srgbClr>
          </a:solidFill>
          <a:ln w="158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A2CD0E-34D4-4116-A378-90394D38C1B3}"/>
              </a:ext>
            </a:extLst>
          </p:cNvPr>
          <p:cNvSpPr/>
          <p:nvPr/>
        </p:nvSpPr>
        <p:spPr>
          <a:xfrm>
            <a:off x="720420" y="1993154"/>
            <a:ext cx="4059041" cy="3913813"/>
          </a:xfrm>
          <a:prstGeom prst="rect">
            <a:avLst/>
          </a:prstGeom>
          <a:solidFill>
            <a:srgbClr val="FF0000">
              <a:alpha val="10000"/>
            </a:srgbClr>
          </a:solidFill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4BF77F-4D78-415C-B011-2B5899F1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26286" y="2120203"/>
            <a:ext cx="2944089" cy="3518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Right Brace 35">
            <a:extLst>
              <a:ext uri="{FF2B5EF4-FFF2-40B4-BE49-F238E27FC236}">
                <a16:creationId xmlns:a16="http://schemas.microsoft.com/office/drawing/2014/main" id="{0AB9F610-A133-43B5-99F4-8197BAAE7F00}"/>
              </a:ext>
            </a:extLst>
          </p:cNvPr>
          <p:cNvSpPr/>
          <p:nvPr/>
        </p:nvSpPr>
        <p:spPr>
          <a:xfrm>
            <a:off x="5086306" y="2036116"/>
            <a:ext cx="273151" cy="3857235"/>
          </a:xfrm>
          <a:prstGeom prst="rightBrac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1F29A49-D7A1-4D30-B6A8-DC8090EA8C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948182" y="4374705"/>
            <a:ext cx="3488404" cy="141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4" descr="Install helm for Linux using the Snap Store | Snapcraft">
            <a:extLst>
              <a:ext uri="{FF2B5EF4-FFF2-40B4-BE49-F238E27FC236}">
                <a16:creationId xmlns:a16="http://schemas.microsoft.com/office/drawing/2014/main" id="{18563E3E-B80D-4717-974D-9C834A8A2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0183" y="4542835"/>
            <a:ext cx="305349" cy="3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AB4944-3BBC-46E9-96C8-7003595020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4363" y="5029684"/>
            <a:ext cx="240763" cy="297112"/>
          </a:xfrm>
          <a:prstGeom prst="rect">
            <a:avLst/>
          </a:prstGeom>
        </p:spPr>
      </p:pic>
      <p:pic>
        <p:nvPicPr>
          <p:cNvPr id="41" name="Picture 14" descr="CNCF Branding | Argo">
            <a:extLst>
              <a:ext uri="{FF2B5EF4-FFF2-40B4-BE49-F238E27FC236}">
                <a16:creationId xmlns:a16="http://schemas.microsoft.com/office/drawing/2014/main" id="{6F888F64-CDDF-4EEF-A16B-62A082DF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61597" y="4529481"/>
            <a:ext cx="279481" cy="4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Image result for prometheus icon">
            <a:extLst>
              <a:ext uri="{FF2B5EF4-FFF2-40B4-BE49-F238E27FC236}">
                <a16:creationId xmlns:a16="http://schemas.microsoft.com/office/drawing/2014/main" id="{EA513E21-83F4-4250-BAFE-ADBBBFE1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0770" y="5018240"/>
            <a:ext cx="294401" cy="2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A95EC5-8808-4FCD-BE0B-67DBAA2C86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9922" y="4529481"/>
            <a:ext cx="328839" cy="38544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1A529410-B4CD-4B7D-AFA7-0775FCE1D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92571" y="4969648"/>
            <a:ext cx="331960" cy="35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 descr="Logo&#10;&#10;Description automatically generated">
            <a:extLst>
              <a:ext uri="{FF2B5EF4-FFF2-40B4-BE49-F238E27FC236}">
                <a16:creationId xmlns:a16="http://schemas.microsoft.com/office/drawing/2014/main" id="{43A45912-0DEE-4CAE-8E20-3AB4E717343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421" y="4566901"/>
            <a:ext cx="314707" cy="2899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518A43-8E1B-43B9-945E-01921474EC5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90"/>
          <a:stretch/>
        </p:blipFill>
        <p:spPr>
          <a:xfrm>
            <a:off x="11177395" y="4985978"/>
            <a:ext cx="345315" cy="394825"/>
          </a:xfrm>
          <a:prstGeom prst="rect">
            <a:avLst/>
          </a:prstGeom>
        </p:spPr>
      </p:pic>
      <p:pic>
        <p:nvPicPr>
          <p:cNvPr id="47" name="Picture 4" descr="Slack New Logo Icon transparent PNG - StickPNG">
            <a:extLst>
              <a:ext uri="{FF2B5EF4-FFF2-40B4-BE49-F238E27FC236}">
                <a16:creationId xmlns:a16="http://schemas.microsoft.com/office/drawing/2014/main" id="{8B2A96E5-0B9A-4FA6-8EF0-AC00F975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4136" y="5022085"/>
            <a:ext cx="294401" cy="2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45869CD-F1DA-4E86-B313-32977D5E28E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duotone>
              <a:prstClr val="black"/>
              <a:srgbClr val="0F141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3539" y="4504360"/>
            <a:ext cx="419560" cy="415049"/>
          </a:xfrm>
          <a:prstGeom prst="rect">
            <a:avLst/>
          </a:prstGeom>
        </p:spPr>
      </p:pic>
      <p:pic>
        <p:nvPicPr>
          <p:cNvPr id="49" name="Picture 2" descr="Locust.io (@locustio) | Twitter">
            <a:extLst>
              <a:ext uri="{FF2B5EF4-FFF2-40B4-BE49-F238E27FC236}">
                <a16:creationId xmlns:a16="http://schemas.microsoft.com/office/drawing/2014/main" id="{8E4F78B5-B263-4B2F-9ABE-05CABDC4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3591" y="4527602"/>
            <a:ext cx="305349" cy="3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Mattermost icon - Simple Icons">
            <a:extLst>
              <a:ext uri="{FF2B5EF4-FFF2-40B4-BE49-F238E27FC236}">
                <a16:creationId xmlns:a16="http://schemas.microsoft.com/office/drawing/2014/main" id="{8E9A746A-3772-4911-BF17-62936995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7641" y="4980534"/>
            <a:ext cx="294401" cy="2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C993711-F957-4335-9518-56E0CD798AB8}"/>
              </a:ext>
            </a:extLst>
          </p:cNvPr>
          <p:cNvSpPr txBox="1"/>
          <p:nvPr/>
        </p:nvSpPr>
        <p:spPr>
          <a:xfrm>
            <a:off x="8892695" y="2133895"/>
            <a:ext cx="289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90%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less automation code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2F306F-1694-4741-A9E1-A82FDAC18025}"/>
              </a:ext>
            </a:extLst>
          </p:cNvPr>
          <p:cNvSpPr txBox="1"/>
          <p:nvPr/>
        </p:nvSpPr>
        <p:spPr>
          <a:xfrm>
            <a:off x="8892696" y="3572247"/>
            <a:ext cx="2559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SLOs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built-in: drive decisions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BDFBA5-4F65-4951-9789-4441B9837367}"/>
              </a:ext>
            </a:extLst>
          </p:cNvPr>
          <p:cNvSpPr txBox="1"/>
          <p:nvPr/>
        </p:nvSpPr>
        <p:spPr>
          <a:xfrm>
            <a:off x="8892695" y="4051699"/>
            <a:ext cx="2504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Connects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all your tools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DF16C3-F166-426B-A50C-800C0BF9A0D6}"/>
              </a:ext>
            </a:extLst>
          </p:cNvPr>
          <p:cNvSpPr txBox="1"/>
          <p:nvPr/>
        </p:nvSpPr>
        <p:spPr>
          <a:xfrm>
            <a:off x="8892695" y="2613346"/>
            <a:ext cx="2569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Separation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process &amp; tool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54BD237-D411-4944-B66F-302AB6832469}"/>
              </a:ext>
            </a:extLst>
          </p:cNvPr>
          <p:cNvSpPr txBox="1"/>
          <p:nvPr/>
        </p:nvSpPr>
        <p:spPr>
          <a:xfrm>
            <a:off x="8892695" y="3092796"/>
            <a:ext cx="2069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GitOps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all config in git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C445FA-2C5E-4335-B129-FC2BDFB8D6A6}"/>
              </a:ext>
            </a:extLst>
          </p:cNvPr>
          <p:cNvSpPr/>
          <p:nvPr/>
        </p:nvSpPr>
        <p:spPr>
          <a:xfrm>
            <a:off x="5774762" y="5429234"/>
            <a:ext cx="515964" cy="227745"/>
          </a:xfrm>
          <a:prstGeom prst="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E86C0-21A7-477F-98D0-0EB6A7C2376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803743" cy="523740"/>
          </a:xfrm>
        </p:spPr>
        <p:txBody>
          <a:bodyPr>
            <a:normAutofit/>
          </a:bodyPr>
          <a:lstStyle/>
          <a:p>
            <a:r>
              <a:rPr lang="en-US" sz="2400" dirty="0" err="1"/>
              <a:t>Keptn</a:t>
            </a:r>
            <a:r>
              <a:rPr lang="en-US" sz="2400" dirty="0"/>
              <a:t> brings opinionated cloud native automation to all your projects</a:t>
            </a:r>
            <a:endParaRPr lang="de-AT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A2A6C-0095-461C-9A65-2ABE82E5B4A0}"/>
              </a:ext>
            </a:extLst>
          </p:cNvPr>
          <p:cNvSpPr txBox="1"/>
          <p:nvPr/>
        </p:nvSpPr>
        <p:spPr>
          <a:xfrm>
            <a:off x="795208" y="2144742"/>
            <a:ext cx="3984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90%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pipeline code is technical debt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569ED3-A874-472C-9D91-88FD3332225B}"/>
              </a:ext>
            </a:extLst>
          </p:cNvPr>
          <p:cNvSpPr txBox="1"/>
          <p:nvPr/>
        </p:nvSpPr>
        <p:spPr>
          <a:xfrm>
            <a:off x="846732" y="3550482"/>
            <a:ext cx="341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 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typically happens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manually</a:t>
            </a:r>
            <a:endParaRPr kumimoji="0" lang="de-A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B45F2E-17C9-41CB-9555-CFBA1CA04A60}"/>
              </a:ext>
            </a:extLst>
          </p:cNvPr>
          <p:cNvSpPr txBox="1"/>
          <p:nvPr/>
        </p:nvSpPr>
        <p:spPr>
          <a:xfrm>
            <a:off x="853435" y="4051699"/>
            <a:ext cx="258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new tool is extra work</a:t>
            </a:r>
            <a:endParaRPr kumimoji="0" lang="de-AT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7B8777-7D26-48D1-8A12-CBC959EFA8E9}"/>
              </a:ext>
            </a:extLst>
          </p:cNvPr>
          <p:cNvSpPr txBox="1"/>
          <p:nvPr/>
        </p:nvSpPr>
        <p:spPr>
          <a:xfrm>
            <a:off x="853435" y="2609818"/>
            <a:ext cx="3460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Process, tool and config are 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 coded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FB48E8-FD51-445E-B8CC-86A2F56B6A48}"/>
              </a:ext>
            </a:extLst>
          </p:cNvPr>
          <p:cNvSpPr txBox="1"/>
          <p:nvPr/>
        </p:nvSpPr>
        <p:spPr>
          <a:xfrm>
            <a:off x="846732" y="3095487"/>
            <a:ext cx="2797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GitOps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often an afterthought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829E64-CF1C-4504-910C-C4C047FDBB38}"/>
              </a:ext>
            </a:extLst>
          </p:cNvPr>
          <p:cNvSpPr txBox="1"/>
          <p:nvPr/>
        </p:nvSpPr>
        <p:spPr>
          <a:xfrm>
            <a:off x="720421" y="1465612"/>
            <a:ext cx="4250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 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automation‘s 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complexity 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letting</a:t>
            </a:r>
            <a:endParaRPr kumimoji="0" lang="de-AT" sz="16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Google Shape;251;p39">
            <a:extLst>
              <a:ext uri="{FF2B5EF4-FFF2-40B4-BE49-F238E27FC236}">
                <a16:creationId xmlns:a16="http://schemas.microsoft.com/office/drawing/2014/main" id="{7982FF9B-EAE3-4982-B165-D9FEF1FA3F62}"/>
              </a:ext>
            </a:extLst>
          </p:cNvPr>
          <p:cNvPicPr preferRelativeResize="0"/>
          <p:nvPr/>
        </p:nvPicPr>
        <p:blipFill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155" y="1395759"/>
            <a:ext cx="1106845" cy="36933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3D61616-5E53-446F-A9B2-CA92BBC94655}"/>
              </a:ext>
            </a:extLst>
          </p:cNvPr>
          <p:cNvSpPr txBox="1"/>
          <p:nvPr/>
        </p:nvSpPr>
        <p:spPr>
          <a:xfrm>
            <a:off x="6114578" y="1465612"/>
            <a:ext cx="5738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orchestrate 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declarative, data-driven delivery and ops automation</a:t>
            </a:r>
          </a:p>
        </p:txBody>
      </p:sp>
    </p:spTree>
    <p:extLst>
      <p:ext uri="{BB962C8B-B14F-4D97-AF65-F5344CB8AC3E}">
        <p14:creationId xmlns:p14="http://schemas.microsoft.com/office/powerpoint/2010/main" val="3215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FB5C0-2CA4-4970-A6ED-8DAB7BCF3A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1940" y="2428716"/>
            <a:ext cx="5799773" cy="3474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Image result for prometheus icon">
            <a:extLst>
              <a:ext uri="{FF2B5EF4-FFF2-40B4-BE49-F238E27FC236}">
                <a16:creationId xmlns:a16="http://schemas.microsoft.com/office/drawing/2014/main" id="{E5DC0F62-8A90-49EA-B0B9-8223B757F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2016" y="3303490"/>
            <a:ext cx="294401" cy="2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63EE3A4-ED66-4AEC-AD08-2609A364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88329" y="3217070"/>
            <a:ext cx="331960" cy="35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44F1F-0CA9-4A01-895B-088118F3AE8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2834" y="4716070"/>
            <a:ext cx="287535" cy="354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D6E937-251D-4DEE-AC66-77CA73A1E56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90"/>
          <a:stretch/>
        </p:blipFill>
        <p:spPr>
          <a:xfrm>
            <a:off x="11111102" y="4193685"/>
            <a:ext cx="345315" cy="394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6658A-8163-446C-9A45-D38B64013F6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rgbClr val="0F141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4670" y="2670602"/>
            <a:ext cx="523864" cy="518232"/>
          </a:xfrm>
          <a:prstGeom prst="rect">
            <a:avLst/>
          </a:prstGeom>
        </p:spPr>
      </p:pic>
      <p:pic>
        <p:nvPicPr>
          <p:cNvPr id="10" name="Picture 2" descr="Logo&#10;&#10;Description automatically generated">
            <a:extLst>
              <a:ext uri="{FF2B5EF4-FFF2-40B4-BE49-F238E27FC236}">
                <a16:creationId xmlns:a16="http://schemas.microsoft.com/office/drawing/2014/main" id="{DD4A7415-685C-4C08-8283-7B9750943AD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54" y="1503408"/>
            <a:ext cx="367435" cy="338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8CE16-8624-4559-89A1-8FED36C4B7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287" y="2430468"/>
            <a:ext cx="3193813" cy="3472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5D33F1-95F4-4A6E-9A42-47A05F93B5D1}"/>
              </a:ext>
            </a:extLst>
          </p:cNvPr>
          <p:cNvSpPr/>
          <p:nvPr/>
        </p:nvSpPr>
        <p:spPr>
          <a:xfrm>
            <a:off x="756287" y="4177056"/>
            <a:ext cx="3238965" cy="1192804"/>
          </a:xfrm>
          <a:prstGeom prst="rect">
            <a:avLst/>
          </a:prstGeom>
          <a:solidFill>
            <a:srgbClr val="92D050">
              <a:alpha val="10000"/>
            </a:srgbClr>
          </a:solidFill>
          <a:ln w="1587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FFF3B-AE54-4D09-A20E-CF2FD3657382}"/>
              </a:ext>
            </a:extLst>
          </p:cNvPr>
          <p:cNvSpPr txBox="1"/>
          <p:nvPr/>
        </p:nvSpPr>
        <p:spPr>
          <a:xfrm>
            <a:off x="692118" y="1879669"/>
            <a:ext cx="3303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triggers 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automation sequence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de-AT" sz="16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oogle Shape;251;p39">
            <a:extLst>
              <a:ext uri="{FF2B5EF4-FFF2-40B4-BE49-F238E27FC236}">
                <a16:creationId xmlns:a16="http://schemas.microsoft.com/office/drawing/2014/main" id="{1ECDEE49-4B36-452C-9D6B-2C468884A2C2}"/>
              </a:ext>
            </a:extLst>
          </p:cNvPr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742" y="1249837"/>
            <a:ext cx="1526301" cy="54900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A7854A-F2A8-426D-B6F1-97EC64BE9A1E}"/>
              </a:ext>
            </a:extLst>
          </p:cNvPr>
          <p:cNvSpPr txBox="1"/>
          <p:nvPr/>
        </p:nvSpPr>
        <p:spPr>
          <a:xfrm>
            <a:off x="4477227" y="1863557"/>
            <a:ext cx="7775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 b="1">
                <a:solidFill>
                  <a:srgbClr val="92D05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orchestrates monitoring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config, 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execution, 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</a:t>
            </a: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evaluation &amp; </a:t>
            </a:r>
            <a:r>
              <a:rPr kumimoji="0" lang="de-AT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remediation</a:t>
            </a:r>
          </a:p>
        </p:txBody>
      </p:sp>
      <p:pic>
        <p:nvPicPr>
          <p:cNvPr id="16" name="Picture 4" descr="Slack New Logo Icon transparent PNG - StickPNG">
            <a:extLst>
              <a:ext uri="{FF2B5EF4-FFF2-40B4-BE49-F238E27FC236}">
                <a16:creationId xmlns:a16="http://schemas.microsoft.com/office/drawing/2014/main" id="{F58797A9-A62F-4232-B8B3-528065972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5968" y="5249393"/>
            <a:ext cx="294401" cy="2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566F52-D9A0-4E5B-A78D-3291C816938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82"/>
          <a:stretch/>
        </p:blipFill>
        <p:spPr>
          <a:xfrm>
            <a:off x="692118" y="1476211"/>
            <a:ext cx="308480" cy="422960"/>
          </a:xfrm>
          <a:prstGeom prst="rect">
            <a:avLst/>
          </a:prstGeom>
        </p:spPr>
      </p:pic>
      <p:pic>
        <p:nvPicPr>
          <p:cNvPr id="19" name="Picture 8" descr="10 Reasons to Manage Your Releases With XL Release v.4.5 - XebiaLabs">
            <a:extLst>
              <a:ext uri="{FF2B5EF4-FFF2-40B4-BE49-F238E27FC236}">
                <a16:creationId xmlns:a16="http://schemas.microsoft.com/office/drawing/2014/main" id="{FD9A6F5B-B4B6-449A-A3D8-3E01E58DB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clrChange>
              <a:clrFrom>
                <a:srgbClr val="FEFEFE">
                  <a:alpha val="99608"/>
                </a:srgbClr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1597" y="1500017"/>
            <a:ext cx="340450" cy="36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utomating Azure DevOps Service Connections - Cloud Collaboration">
            <a:extLst>
              <a:ext uri="{FF2B5EF4-FFF2-40B4-BE49-F238E27FC236}">
                <a16:creationId xmlns:a16="http://schemas.microsoft.com/office/drawing/2014/main" id="{C86CBEA8-8BC9-4DB9-9578-1ABA0957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3782" y="1523055"/>
            <a:ext cx="342057" cy="3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AB6E77-10DB-48AA-8E5D-F5CF580AB9B7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545" y="1502168"/>
            <a:ext cx="320985" cy="339794"/>
          </a:xfrm>
          <a:prstGeom prst="rect">
            <a:avLst/>
          </a:prstGeom>
        </p:spPr>
      </p:pic>
      <p:pic>
        <p:nvPicPr>
          <p:cNvPr id="22" name="Picture 6" descr="Harness Blazes Past 400% ARR Growth Fueled by Market Demand for ...">
            <a:extLst>
              <a:ext uri="{FF2B5EF4-FFF2-40B4-BE49-F238E27FC236}">
                <a16:creationId xmlns:a16="http://schemas.microsoft.com/office/drawing/2014/main" id="{BB55A0B2-43EA-49C4-AF07-D12ADFF54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543"/>
          <a:stretch/>
        </p:blipFill>
        <p:spPr bwMode="auto">
          <a:xfrm>
            <a:off x="1868624" y="1512794"/>
            <a:ext cx="351010" cy="3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Tekton Archives - CD Foundation">
            <a:extLst>
              <a:ext uri="{FF2B5EF4-FFF2-40B4-BE49-F238E27FC236}">
                <a16:creationId xmlns:a16="http://schemas.microsoft.com/office/drawing/2014/main" id="{FC6BB481-C6CF-4EAA-A6A7-E4208FE86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42691" y="1514687"/>
            <a:ext cx="344497" cy="37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Argo CD secrets management using Sops - DEV">
            <a:extLst>
              <a:ext uri="{FF2B5EF4-FFF2-40B4-BE49-F238E27FC236}">
                <a16:creationId xmlns:a16="http://schemas.microsoft.com/office/drawing/2014/main" id="{B6682D92-552E-4241-BD01-42CC37748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082"/>
          <a:stretch/>
        </p:blipFill>
        <p:spPr bwMode="auto">
          <a:xfrm>
            <a:off x="3028817" y="1500017"/>
            <a:ext cx="387040" cy="3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C18AE0C-C11D-4A8E-9A28-895C79BE7A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723061" cy="523740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Leverage your existing tooling without writing the automation &amp; integration</a:t>
            </a:r>
            <a:endParaRPr lang="de-AT" sz="2800" dirty="0"/>
          </a:p>
        </p:txBody>
      </p:sp>
      <p:pic>
        <p:nvPicPr>
          <p:cNvPr id="26" name="Picture 4" descr="Install helm for Linux using the Snap Store | Snapcraft">
            <a:extLst>
              <a:ext uri="{FF2B5EF4-FFF2-40B4-BE49-F238E27FC236}">
                <a16:creationId xmlns:a16="http://schemas.microsoft.com/office/drawing/2014/main" id="{FC8226DF-6B70-40EF-9D2C-3ABBEF03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4181" y="4238422"/>
            <a:ext cx="305349" cy="3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CNCF Branding | Argo">
            <a:extLst>
              <a:ext uri="{FF2B5EF4-FFF2-40B4-BE49-F238E27FC236}">
                <a16:creationId xmlns:a16="http://schemas.microsoft.com/office/drawing/2014/main" id="{489E9A58-9785-4FEE-86F2-083F652C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21215" y="4676659"/>
            <a:ext cx="279481" cy="4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234531-7EBE-408D-975D-64331D735404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96535" y="5220263"/>
            <a:ext cx="328839" cy="385448"/>
          </a:xfrm>
          <a:prstGeom prst="rect">
            <a:avLst/>
          </a:prstGeom>
        </p:spPr>
      </p:pic>
      <p:pic>
        <p:nvPicPr>
          <p:cNvPr id="29" name="Picture 2" descr="Logo&#10;&#10;Description automatically generated">
            <a:extLst>
              <a:ext uri="{FF2B5EF4-FFF2-40B4-BE49-F238E27FC236}">
                <a16:creationId xmlns:a16="http://schemas.microsoft.com/office/drawing/2014/main" id="{09746EC7-795A-4611-80EB-10ED63E194BC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4181" y="3774829"/>
            <a:ext cx="314707" cy="289969"/>
          </a:xfrm>
          <a:prstGeom prst="rect">
            <a:avLst/>
          </a:prstGeom>
        </p:spPr>
      </p:pic>
      <p:pic>
        <p:nvPicPr>
          <p:cNvPr id="30" name="Picture 2" descr="Locust.io (@locustio) | Twitter">
            <a:extLst>
              <a:ext uri="{FF2B5EF4-FFF2-40B4-BE49-F238E27FC236}">
                <a16:creationId xmlns:a16="http://schemas.microsoft.com/office/drawing/2014/main" id="{F080CF8D-5032-4B8A-B1C8-344648A3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88329" y="2757733"/>
            <a:ext cx="305349" cy="3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Mattermost icon - Simple Icons">
            <a:extLst>
              <a:ext uri="{FF2B5EF4-FFF2-40B4-BE49-F238E27FC236}">
                <a16:creationId xmlns:a16="http://schemas.microsoft.com/office/drawing/2014/main" id="{212BEFC1-E1FA-434D-B495-B837BAB4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6558" y="3763961"/>
            <a:ext cx="294401" cy="2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29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A40E5-F239-41D4-B297-C7D71D6687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803743" cy="523740"/>
          </a:xfrm>
        </p:spPr>
        <p:txBody>
          <a:bodyPr>
            <a:normAutofit/>
          </a:bodyPr>
          <a:lstStyle/>
          <a:p>
            <a:r>
              <a:rPr lang="de-AT" sz="2400" dirty="0"/>
              <a:t>Most Keptn adopters start with integration SLO validation into their pipelines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9A2F56-923D-4063-9482-F7F19D3A562D}"/>
              </a:ext>
            </a:extLst>
          </p:cNvPr>
          <p:cNvSpPr/>
          <p:nvPr/>
        </p:nvSpPr>
        <p:spPr>
          <a:xfrm>
            <a:off x="6618029" y="2812466"/>
            <a:ext cx="4900259" cy="3994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de-AT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85A256A-C8D9-46F6-A5D5-08E815C4F6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73" y="2827156"/>
            <a:ext cx="3733803" cy="191783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F9FC037-4B28-4528-B56B-1428328309EC}"/>
              </a:ext>
            </a:extLst>
          </p:cNvPr>
          <p:cNvSpPr txBox="1"/>
          <p:nvPr/>
        </p:nvSpPr>
        <p:spPr>
          <a:xfrm>
            <a:off x="821171" y="2485512"/>
            <a:ext cx="5196171" cy="323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de-AT" sz="1500" dirty="0">
                <a:solidFill>
                  <a:srgbClr val="000000"/>
                </a:solidFill>
                <a:latin typeface="Calibri" panose="020F0502020204030204"/>
              </a:rPr>
              <a:t>Instead of </a:t>
            </a:r>
            <a:r>
              <a:rPr lang="de-AT" sz="1500" b="1" dirty="0">
                <a:solidFill>
                  <a:srgbClr val="C00000"/>
                </a:solidFill>
                <a:latin typeface="Calibri" panose="020F0502020204030204"/>
              </a:rPr>
              <a:t>manual</a:t>
            </a:r>
            <a:r>
              <a:rPr lang="de-AT" sz="1500" dirty="0">
                <a:solidFill>
                  <a:srgbClr val="000000"/>
                </a:solidFill>
                <a:latin typeface="Calibri" panose="020F0502020204030204"/>
              </a:rPr>
              <a:t> test execution and dashboard based analysis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1EDAAEB-7988-43DC-9251-588873DAC1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599" y="3140255"/>
            <a:ext cx="3733803" cy="191783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660D5D6-EB26-4D13-B632-7C32903801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25" y="3453354"/>
            <a:ext cx="3733803" cy="19178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F97BFAB-5AE8-4D77-94A1-2F5E4406AC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451" y="3766452"/>
            <a:ext cx="3733803" cy="19178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AABB941-DE6D-4519-9A00-4CC7654A2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003" y="3927151"/>
            <a:ext cx="3733803" cy="191783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A9321A-6DF4-4B05-9D87-ABCDA8B5E4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420"/>
          <a:stretch/>
        </p:blipFill>
        <p:spPr>
          <a:xfrm>
            <a:off x="6902918" y="3207570"/>
            <a:ext cx="4486452" cy="255753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4449AF6-3FE5-4DCA-8D1D-3E7E82FFE5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1189" y="5788815"/>
            <a:ext cx="4613241" cy="950092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9035509-C96E-4D29-8942-14D1D5E91B57}"/>
              </a:ext>
            </a:extLst>
          </p:cNvPr>
          <p:cNvSpPr/>
          <p:nvPr/>
        </p:nvSpPr>
        <p:spPr>
          <a:xfrm>
            <a:off x="821172" y="2838060"/>
            <a:ext cx="190069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0517626-BE07-4BBD-BCA3-2606A64901AE}"/>
              </a:ext>
            </a:extLst>
          </p:cNvPr>
          <p:cNvSpPr/>
          <p:nvPr/>
        </p:nvSpPr>
        <p:spPr>
          <a:xfrm>
            <a:off x="1092594" y="3162229"/>
            <a:ext cx="190069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CEC8B0A-EA0B-4E05-AE33-8EC0FA852A2F}"/>
              </a:ext>
            </a:extLst>
          </p:cNvPr>
          <p:cNvSpPr/>
          <p:nvPr/>
        </p:nvSpPr>
        <p:spPr>
          <a:xfrm>
            <a:off x="1364016" y="3450264"/>
            <a:ext cx="190069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D28839F-F906-4601-A823-DEB3C20DECDA}"/>
              </a:ext>
            </a:extLst>
          </p:cNvPr>
          <p:cNvSpPr/>
          <p:nvPr/>
        </p:nvSpPr>
        <p:spPr>
          <a:xfrm>
            <a:off x="1607456" y="3784389"/>
            <a:ext cx="190069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AE6A2A0-3B73-47D5-B6FA-94B5153E67C4}"/>
              </a:ext>
            </a:extLst>
          </p:cNvPr>
          <p:cNvSpPr/>
          <p:nvPr/>
        </p:nvSpPr>
        <p:spPr>
          <a:xfrm>
            <a:off x="7831138" y="2968517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0AC2A2D-DFAB-40CD-9232-CF7B639E82A1}"/>
              </a:ext>
            </a:extLst>
          </p:cNvPr>
          <p:cNvSpPr/>
          <p:nvPr/>
        </p:nvSpPr>
        <p:spPr>
          <a:xfrm>
            <a:off x="7977683" y="2968868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0E2BF69-7FEA-4ABA-B414-0B3A4BBB121F}"/>
              </a:ext>
            </a:extLst>
          </p:cNvPr>
          <p:cNvSpPr/>
          <p:nvPr/>
        </p:nvSpPr>
        <p:spPr>
          <a:xfrm>
            <a:off x="8136479" y="2971608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10CE21E-8BB7-4140-BC6D-1BF104632156}"/>
              </a:ext>
            </a:extLst>
          </p:cNvPr>
          <p:cNvSpPr/>
          <p:nvPr/>
        </p:nvSpPr>
        <p:spPr>
          <a:xfrm>
            <a:off x="8295275" y="2968517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1D05356-2A06-4A7A-8A4E-D7661BF7BD0A}"/>
              </a:ext>
            </a:extLst>
          </p:cNvPr>
          <p:cNvSpPr/>
          <p:nvPr/>
        </p:nvSpPr>
        <p:spPr>
          <a:xfrm>
            <a:off x="11169993" y="2982513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984F2B7-18ED-4095-8D4A-CBA3E80DBA96}"/>
              </a:ext>
            </a:extLst>
          </p:cNvPr>
          <p:cNvSpPr/>
          <p:nvPr/>
        </p:nvSpPr>
        <p:spPr>
          <a:xfrm>
            <a:off x="7051071" y="5858845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585AB58-0442-49EF-BCD5-55D0F940EACF}"/>
              </a:ext>
            </a:extLst>
          </p:cNvPr>
          <p:cNvSpPr/>
          <p:nvPr/>
        </p:nvSpPr>
        <p:spPr>
          <a:xfrm>
            <a:off x="7437813" y="5858845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6633A4A-A34A-4CFE-A2C5-7973507E78E8}"/>
              </a:ext>
            </a:extLst>
          </p:cNvPr>
          <p:cNvSpPr/>
          <p:nvPr/>
        </p:nvSpPr>
        <p:spPr>
          <a:xfrm>
            <a:off x="7726615" y="5858845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384B5DE-A1F8-4454-8498-3CED51D32975}"/>
              </a:ext>
            </a:extLst>
          </p:cNvPr>
          <p:cNvSpPr/>
          <p:nvPr/>
        </p:nvSpPr>
        <p:spPr>
          <a:xfrm>
            <a:off x="7981473" y="5858845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B6AAEE6-CA0D-4795-B827-A7AFBF8D06A7}"/>
              </a:ext>
            </a:extLst>
          </p:cNvPr>
          <p:cNvSpPr/>
          <p:nvPr/>
        </p:nvSpPr>
        <p:spPr>
          <a:xfrm>
            <a:off x="11055291" y="5858845"/>
            <a:ext cx="134436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24D3CA-4287-4299-AF82-0813B21F1413}"/>
              </a:ext>
            </a:extLst>
          </p:cNvPr>
          <p:cNvSpPr txBox="1"/>
          <p:nvPr/>
        </p:nvSpPr>
        <p:spPr>
          <a:xfrm>
            <a:off x="6616792" y="2477114"/>
            <a:ext cx="490025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de-AT" sz="1600" dirty="0">
                <a:solidFill>
                  <a:srgbClr val="000000"/>
                </a:solidFill>
                <a:latin typeface="Calibri" panose="020F0502020204030204"/>
              </a:rPr>
              <a:t>            </a:t>
            </a:r>
            <a:r>
              <a:rPr lang="de-AT" sz="1500" b="1" dirty="0">
                <a:solidFill>
                  <a:srgbClr val="73BD28"/>
                </a:solidFill>
                <a:latin typeface="Calibri" panose="020F0502020204030204"/>
              </a:rPr>
              <a:t>automates</a:t>
            </a:r>
            <a:r>
              <a:rPr lang="de-AT" sz="1500" dirty="0">
                <a:solidFill>
                  <a:srgbClr val="000000"/>
                </a:solidFill>
                <a:latin typeface="Calibri" panose="020F0502020204030204"/>
              </a:rPr>
              <a:t> test execution and SLO-based evaluation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BBB3F39-E7F6-4552-A4E6-F4E7ECA3A9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169" y="4100983"/>
            <a:ext cx="3733803" cy="191783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9C70E11-6079-4C01-A1F8-F27A59AB3C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337" y="4222648"/>
            <a:ext cx="3733803" cy="1917837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10F24E5-028E-4F77-96AF-3B93CFEC6C82}"/>
              </a:ext>
            </a:extLst>
          </p:cNvPr>
          <p:cNvSpPr/>
          <p:nvPr/>
        </p:nvSpPr>
        <p:spPr>
          <a:xfrm>
            <a:off x="1944336" y="4259871"/>
            <a:ext cx="190069" cy="266059"/>
          </a:xfrm>
          <a:prstGeom prst="roundRect">
            <a:avLst/>
          </a:prstGeom>
          <a:gradFill rotWithShape="1">
            <a:gsLst>
              <a:gs pos="0">
                <a:srgbClr val="1495FF">
                  <a:satMod val="103000"/>
                  <a:lumMod val="102000"/>
                  <a:tint val="94000"/>
                </a:srgbClr>
              </a:gs>
              <a:gs pos="50000">
                <a:srgbClr val="1495FF">
                  <a:satMod val="110000"/>
                  <a:lumMod val="100000"/>
                  <a:shade val="100000"/>
                </a:srgbClr>
              </a:gs>
              <a:gs pos="100000">
                <a:srgbClr val="1495F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r>
              <a:rPr lang="de-AT" sz="1051" dirty="0">
                <a:solidFill>
                  <a:srgbClr val="FFFFFF"/>
                </a:solidFill>
                <a:latin typeface="Calibri" panose="020F0502020204030204"/>
              </a:rPr>
              <a:t>X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870CE06A-A8E9-4374-968B-246262AB68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23" y="1379307"/>
            <a:ext cx="1255213" cy="447171"/>
          </a:xfrm>
          <a:prstGeom prst="rect">
            <a:avLst/>
          </a:prstGeom>
        </p:spPr>
      </p:pic>
      <p:pic>
        <p:nvPicPr>
          <p:cNvPr id="77" name="Picture 2" descr="Press kit | GitLab">
            <a:extLst>
              <a:ext uri="{FF2B5EF4-FFF2-40B4-BE49-F238E27FC236}">
                <a16:creationId xmlns:a16="http://schemas.microsoft.com/office/drawing/2014/main" id="{88CCAA50-4F9A-47F9-9132-521085FD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799" y="1248907"/>
            <a:ext cx="699701" cy="63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Creating a service connection in Azure DevOps - Alessandro Moura ...">
            <a:extLst>
              <a:ext uri="{FF2B5EF4-FFF2-40B4-BE49-F238E27FC236}">
                <a16:creationId xmlns:a16="http://schemas.microsoft.com/office/drawing/2014/main" id="{76E1BB62-9368-450A-A9E7-CCF7B7C5C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4079" y="1279009"/>
            <a:ext cx="837688" cy="52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arness Blazes Past 400% ARR Growth Fueled by Market Demand for ...">
            <a:extLst>
              <a:ext uri="{FF2B5EF4-FFF2-40B4-BE49-F238E27FC236}">
                <a16:creationId xmlns:a16="http://schemas.microsoft.com/office/drawing/2014/main" id="{BF35CBDB-EE84-4555-A206-6BFD3446F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4931" y="1424329"/>
            <a:ext cx="1372031" cy="29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10 Reasons to Manage Your Releases With XL Release v.4.5 - XebiaLabs">
            <a:extLst>
              <a:ext uri="{FF2B5EF4-FFF2-40B4-BE49-F238E27FC236}">
                <a16:creationId xmlns:a16="http://schemas.microsoft.com/office/drawing/2014/main" id="{E8743A88-03CB-4259-B419-6496194F5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8025" y="1416078"/>
            <a:ext cx="1132511" cy="3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5F6FE8B-4576-4A7B-A70F-3EA44BCAC22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2225" y="2534957"/>
            <a:ext cx="669167" cy="227801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F5872FC-596D-4E4C-BD81-FA71351C13D4}"/>
              </a:ext>
            </a:extLst>
          </p:cNvPr>
          <p:cNvCxnSpPr>
            <a:cxnSpLocks/>
          </p:cNvCxnSpPr>
          <p:nvPr/>
        </p:nvCxnSpPr>
        <p:spPr>
          <a:xfrm>
            <a:off x="758019" y="1892441"/>
            <a:ext cx="11096460" cy="12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A2D07BB1-2F71-4027-8CCB-FF5F13A60A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1854" y="1356641"/>
            <a:ext cx="1223687" cy="416575"/>
          </a:xfrm>
          <a:prstGeom prst="rect">
            <a:avLst/>
          </a:prstGeom>
        </p:spPr>
      </p:pic>
      <p:pic>
        <p:nvPicPr>
          <p:cNvPr id="84" name="Picture 10" descr="TIME SYMBOL">
            <a:extLst>
              <a:ext uri="{FF2B5EF4-FFF2-40B4-BE49-F238E27FC236}">
                <a16:creationId xmlns:a16="http://schemas.microsoft.com/office/drawing/2014/main" id="{0A3BFDD7-FF78-49FC-B944-D1CD125E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C8001E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6451" y="2034541"/>
            <a:ext cx="387887" cy="38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B4D667B-2204-4EAD-9112-3A03AA71D17C}"/>
              </a:ext>
            </a:extLst>
          </p:cNvPr>
          <p:cNvSpPr txBox="1"/>
          <p:nvPr/>
        </p:nvSpPr>
        <p:spPr>
          <a:xfrm>
            <a:off x="2412156" y="204988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de-AT" dirty="0">
                <a:solidFill>
                  <a:srgbClr val="C8001E"/>
                </a:solidFill>
                <a:latin typeface="Calibri" panose="020F0502020204030204"/>
              </a:rPr>
              <a:t>~30-60min</a:t>
            </a:r>
          </a:p>
        </p:txBody>
      </p:sp>
      <p:pic>
        <p:nvPicPr>
          <p:cNvPr id="86" name="Picture 10" descr="TIME SYMBOL">
            <a:extLst>
              <a:ext uri="{FF2B5EF4-FFF2-40B4-BE49-F238E27FC236}">
                <a16:creationId xmlns:a16="http://schemas.microsoft.com/office/drawing/2014/main" id="{C1B27394-848E-4CC4-BEF0-6506141AC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73BE2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85" y="2034074"/>
            <a:ext cx="387887" cy="38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CF72D62-8A55-48F3-B6F5-AD1F3ACAD79F}"/>
              </a:ext>
            </a:extLst>
          </p:cNvPr>
          <p:cNvSpPr txBox="1"/>
          <p:nvPr/>
        </p:nvSpPr>
        <p:spPr>
          <a:xfrm>
            <a:off x="9072838" y="205262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de-AT" dirty="0">
                <a:solidFill>
                  <a:srgbClr val="5EA01C"/>
                </a:solidFill>
                <a:latin typeface="Calibri" panose="020F0502020204030204"/>
              </a:rPr>
              <a:t>~1min</a:t>
            </a:r>
          </a:p>
        </p:txBody>
      </p:sp>
      <p:pic>
        <p:nvPicPr>
          <p:cNvPr id="88" name="Picture 10" descr="AWS CodePipeline - Reviews, Pros &amp; Cons | Companies using AWS ...">
            <a:extLst>
              <a:ext uri="{FF2B5EF4-FFF2-40B4-BE49-F238E27FC236}">
                <a16:creationId xmlns:a16="http://schemas.microsoft.com/office/drawing/2014/main" id="{52918172-D6FF-4F6F-8804-93D829BF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8723" y="1289233"/>
            <a:ext cx="553571" cy="55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2" descr="Tekton Archives - CD Foundation">
            <a:extLst>
              <a:ext uri="{FF2B5EF4-FFF2-40B4-BE49-F238E27FC236}">
                <a16:creationId xmlns:a16="http://schemas.microsoft.com/office/drawing/2014/main" id="{AC27984E-85C1-4E73-AFFA-CD7C9939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0434" y="1389461"/>
            <a:ext cx="1236617" cy="39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4" descr="Argo CD secrets management using Sops - DEV">
            <a:extLst>
              <a:ext uri="{FF2B5EF4-FFF2-40B4-BE49-F238E27FC236}">
                <a16:creationId xmlns:a16="http://schemas.microsoft.com/office/drawing/2014/main" id="{077B6BA4-9D2A-4E32-ACF0-47ADD29C4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0965" y="1324465"/>
            <a:ext cx="1055539" cy="44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887A130-E8AD-4C67-86E1-7BCBF29D6877}"/>
              </a:ext>
            </a:extLst>
          </p:cNvPr>
          <p:cNvSpPr txBox="1"/>
          <p:nvPr/>
        </p:nvSpPr>
        <p:spPr>
          <a:xfrm>
            <a:off x="73011" y="1402704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de-AT" b="1" dirty="0">
                <a:latin typeface="Calibri" panose="020F0502020204030204"/>
              </a:rPr>
              <a:t>CD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0E95D76-8A55-4F38-9759-3E565637321D}"/>
              </a:ext>
            </a:extLst>
          </p:cNvPr>
          <p:cNvSpPr txBox="1"/>
          <p:nvPr/>
        </p:nvSpPr>
        <p:spPr>
          <a:xfrm>
            <a:off x="-14506" y="2348645"/>
            <a:ext cx="60946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de-AT" b="1" dirty="0">
                <a:latin typeface="Calibri" panose="020F0502020204030204"/>
              </a:rPr>
              <a:t>V</a:t>
            </a:r>
            <a:br>
              <a:rPr lang="de-AT" b="1" dirty="0">
                <a:latin typeface="Calibri" panose="020F0502020204030204"/>
              </a:rPr>
            </a:br>
            <a:r>
              <a:rPr lang="de-AT" b="1" dirty="0">
                <a:latin typeface="Calibri" panose="020F0502020204030204"/>
              </a:rPr>
              <a:t>A</a:t>
            </a:r>
            <a:br>
              <a:rPr lang="de-AT" b="1" dirty="0">
                <a:latin typeface="Calibri" panose="020F0502020204030204"/>
              </a:rPr>
            </a:br>
            <a:r>
              <a:rPr lang="de-AT" b="1" dirty="0">
                <a:latin typeface="Calibri" panose="020F0502020204030204"/>
              </a:rPr>
              <a:t>L</a:t>
            </a:r>
            <a:br>
              <a:rPr lang="de-AT" b="1" dirty="0">
                <a:latin typeface="Calibri" panose="020F0502020204030204"/>
              </a:rPr>
            </a:br>
            <a:r>
              <a:rPr lang="de-AT" b="1" dirty="0">
                <a:latin typeface="Calibri" panose="020F0502020204030204"/>
              </a:rPr>
              <a:t>I</a:t>
            </a:r>
            <a:br>
              <a:rPr lang="de-AT" b="1" dirty="0">
                <a:latin typeface="Calibri" panose="020F0502020204030204"/>
              </a:rPr>
            </a:br>
            <a:r>
              <a:rPr lang="de-AT" b="1" dirty="0">
                <a:latin typeface="Calibri" panose="020F0502020204030204"/>
              </a:rPr>
              <a:t>D</a:t>
            </a:r>
            <a:br>
              <a:rPr lang="de-AT" b="1" dirty="0">
                <a:latin typeface="Calibri" panose="020F0502020204030204"/>
              </a:rPr>
            </a:br>
            <a:r>
              <a:rPr lang="de-AT" b="1" dirty="0">
                <a:latin typeface="Calibri" panose="020F0502020204030204"/>
              </a:rPr>
              <a:t>A</a:t>
            </a:r>
            <a:br>
              <a:rPr lang="de-AT" b="1" dirty="0">
                <a:latin typeface="Calibri" panose="020F0502020204030204"/>
              </a:rPr>
            </a:br>
            <a:r>
              <a:rPr lang="de-AT" b="1" dirty="0">
                <a:latin typeface="Calibri" panose="020F0502020204030204"/>
              </a:rPr>
              <a:t>T</a:t>
            </a:r>
            <a:br>
              <a:rPr lang="de-AT" b="1" dirty="0">
                <a:latin typeface="Calibri" panose="020F0502020204030204"/>
              </a:rPr>
            </a:br>
            <a:r>
              <a:rPr lang="de-AT" b="1" dirty="0">
                <a:latin typeface="Calibri" panose="020F0502020204030204"/>
              </a:rPr>
              <a:t>I</a:t>
            </a:r>
            <a:br>
              <a:rPr lang="de-AT" b="1" dirty="0">
                <a:latin typeface="Calibri" panose="020F0502020204030204"/>
              </a:rPr>
            </a:br>
            <a:r>
              <a:rPr lang="de-AT" b="1" dirty="0">
                <a:latin typeface="Calibri" panose="020F0502020204030204"/>
              </a:rPr>
              <a:t>O</a:t>
            </a:r>
            <a:br>
              <a:rPr lang="de-AT" b="1" dirty="0">
                <a:latin typeface="Calibri" panose="020F0502020204030204"/>
              </a:rPr>
            </a:br>
            <a:r>
              <a:rPr lang="de-AT" b="1" dirty="0">
                <a:latin typeface="Calibri" panose="020F0502020204030204"/>
              </a:rPr>
              <a:t>N</a:t>
            </a:r>
          </a:p>
          <a:p>
            <a:pPr algn="ctr" defTabSz="914377">
              <a:defRPr/>
            </a:pPr>
            <a:endParaRPr lang="de-AT" sz="1100" b="1" dirty="0">
              <a:latin typeface="Calibri" panose="020F0502020204030204"/>
            </a:endParaRPr>
          </a:p>
          <a:p>
            <a:pPr algn="ctr" defTabSz="914377">
              <a:defRPr/>
            </a:pPr>
            <a:r>
              <a:rPr lang="de-AT" b="1" dirty="0">
                <a:latin typeface="Calibri" panose="020F0502020204030204"/>
              </a:rPr>
              <a:t>as</a:t>
            </a:r>
          </a:p>
          <a:p>
            <a:pPr algn="ctr" defTabSz="914377">
              <a:defRPr/>
            </a:pPr>
            <a:endParaRPr lang="de-AT" sz="1100" b="1" dirty="0">
              <a:latin typeface="Calibri" panose="020F0502020204030204"/>
            </a:endParaRPr>
          </a:p>
          <a:p>
            <a:pPr algn="ctr" defTabSz="914377">
              <a:defRPr/>
            </a:pPr>
            <a:r>
              <a:rPr lang="de-AT" b="1" dirty="0">
                <a:latin typeface="Calibri" panose="020F0502020204030204"/>
              </a:rPr>
              <a:t>Self-</a:t>
            </a:r>
          </a:p>
          <a:p>
            <a:pPr algn="ctr" defTabSz="914377">
              <a:defRPr/>
            </a:pPr>
            <a:r>
              <a:rPr lang="de-AT" b="1" dirty="0">
                <a:latin typeface="Calibri" panose="020F0502020204030204"/>
              </a:rPr>
              <a:t>Svc</a:t>
            </a:r>
          </a:p>
        </p:txBody>
      </p:sp>
      <p:sp>
        <p:nvSpPr>
          <p:cNvPr id="93" name="Left Brace 92">
            <a:extLst>
              <a:ext uri="{FF2B5EF4-FFF2-40B4-BE49-F238E27FC236}">
                <a16:creationId xmlns:a16="http://schemas.microsoft.com/office/drawing/2014/main" id="{39F89129-55FC-4DF8-B68B-E6639A13D251}"/>
              </a:ext>
            </a:extLst>
          </p:cNvPr>
          <p:cNvSpPr/>
          <p:nvPr/>
        </p:nvSpPr>
        <p:spPr>
          <a:xfrm>
            <a:off x="564365" y="1286388"/>
            <a:ext cx="193655" cy="606053"/>
          </a:xfrm>
          <a:prstGeom prst="leftBrac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de-AT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4" name="Left Brace 93">
            <a:extLst>
              <a:ext uri="{FF2B5EF4-FFF2-40B4-BE49-F238E27FC236}">
                <a16:creationId xmlns:a16="http://schemas.microsoft.com/office/drawing/2014/main" id="{53EB5AFC-AF93-4AC7-8E26-D6321894D05F}"/>
              </a:ext>
            </a:extLst>
          </p:cNvPr>
          <p:cNvSpPr/>
          <p:nvPr/>
        </p:nvSpPr>
        <p:spPr>
          <a:xfrm>
            <a:off x="560990" y="2419221"/>
            <a:ext cx="172364" cy="4314396"/>
          </a:xfrm>
          <a:prstGeom prst="leftBrac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de-AT">
              <a:solidFill>
                <a:srgbClr val="00000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52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5" grpId="0" animBg="1"/>
      <p:bldP spid="85" grpId="0"/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96DF8-41A4-493A-B14F-FF5661E4FA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Adoption #1: Automated Performance Test Analysis at NAIC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0439D-8AD8-4DB7-8AF7-214EF7B2C6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505" y="1490973"/>
            <a:ext cx="6341038" cy="3143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B40E18-F212-4C80-86D0-7D4F6B7669A8}"/>
              </a:ext>
            </a:extLst>
          </p:cNvPr>
          <p:cNvSpPr txBox="1"/>
          <p:nvPr/>
        </p:nvSpPr>
        <p:spPr>
          <a:xfrm>
            <a:off x="235972" y="6461937"/>
            <a:ext cx="11263835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67" dirty="0"/>
              <a:t>https://www.youtube.com/watch?v=6vd8rtcoV9k&amp;list=PLqt2rd0eew1YFx9m8dBFSiGYSBcDuWG38&amp;index=5&amp;t=2s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CC47D6-9E8E-4BF8-B4A4-D8A7A071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50" y="2782804"/>
            <a:ext cx="4923279" cy="3384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A62B74A-94F0-438F-8C7A-255912688815}"/>
              </a:ext>
            </a:extLst>
          </p:cNvPr>
          <p:cNvSpPr/>
          <p:nvPr/>
        </p:nvSpPr>
        <p:spPr>
          <a:xfrm flipH="1">
            <a:off x="2389583" y="1490973"/>
            <a:ext cx="3478306" cy="797628"/>
          </a:xfrm>
          <a:prstGeom prst="rightArrow">
            <a:avLst/>
          </a:prstGeom>
          <a:solidFill>
            <a:srgbClr val="712AA3"/>
          </a:solidFill>
          <a:ln>
            <a:solidFill>
              <a:srgbClr val="06082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/>
              <a:t>#1 Mike builds a Dynatrace SLO dashboard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3387A83-17B8-4801-85DF-C5C5BC39DCC3}"/>
              </a:ext>
            </a:extLst>
          </p:cNvPr>
          <p:cNvSpPr/>
          <p:nvPr/>
        </p:nvSpPr>
        <p:spPr>
          <a:xfrm>
            <a:off x="5296379" y="4235939"/>
            <a:ext cx="3168535" cy="797628"/>
          </a:xfrm>
          <a:prstGeom prst="rightArrow">
            <a:avLst/>
          </a:prstGeom>
          <a:solidFill>
            <a:srgbClr val="712AA3"/>
          </a:solidFill>
          <a:ln>
            <a:solidFill>
              <a:srgbClr val="06082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/>
              <a:t>#2 Keptn automates the analysis</a:t>
            </a:r>
          </a:p>
        </p:txBody>
      </p:sp>
    </p:spTree>
    <p:extLst>
      <p:ext uri="{BB962C8B-B14F-4D97-AF65-F5344CB8AC3E}">
        <p14:creationId xmlns:p14="http://schemas.microsoft.com/office/powerpoint/2010/main" val="31612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919A5-4209-4672-AF52-4F4993714D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B397E-B3CD-4E18-851E-F82FCD800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9" y="1565330"/>
            <a:ext cx="11002041" cy="40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4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19ECA-43FA-48E6-B542-73D3E52325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803743" cy="523740"/>
          </a:xfrm>
        </p:spPr>
        <p:txBody>
          <a:bodyPr>
            <a:normAutofit/>
          </a:bodyPr>
          <a:lstStyle/>
          <a:p>
            <a:r>
              <a:rPr lang="de-AT" sz="2400" dirty="0"/>
              <a:t>Adoption #2: Automated Release Validation of Austrian Online Banking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4A77E-5DD3-4AAD-900F-CA17954E37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5158" y="1601125"/>
            <a:ext cx="8349324" cy="459098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DDC54A1-02AC-42D3-B37E-45EA4DB79D98}"/>
              </a:ext>
            </a:extLst>
          </p:cNvPr>
          <p:cNvSpPr/>
          <p:nvPr/>
        </p:nvSpPr>
        <p:spPr>
          <a:xfrm>
            <a:off x="627518" y="4448221"/>
            <a:ext cx="2378688" cy="797628"/>
          </a:xfrm>
          <a:prstGeom prst="rightArrow">
            <a:avLst/>
          </a:prstGeom>
          <a:solidFill>
            <a:srgbClr val="712AA3"/>
          </a:solidFill>
          <a:ln>
            <a:solidFill>
              <a:srgbClr val="06082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/>
              <a:t>#1 Release-relevant SLOs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727448F-7328-4D40-9791-E8F94C6531DC}"/>
              </a:ext>
            </a:extLst>
          </p:cNvPr>
          <p:cNvSpPr/>
          <p:nvPr/>
        </p:nvSpPr>
        <p:spPr>
          <a:xfrm rot="609741">
            <a:off x="7153752" y="2600370"/>
            <a:ext cx="2027645" cy="803414"/>
          </a:xfrm>
          <a:prstGeom prst="rightArrow">
            <a:avLst/>
          </a:prstGeom>
          <a:solidFill>
            <a:srgbClr val="712AA3"/>
          </a:solidFill>
          <a:ln>
            <a:solidFill>
              <a:srgbClr val="06082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/>
              <a:t>#2 SLO Score as Quality Gate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FEBE28D-4B7F-43CF-86F5-46DE348A85DD}"/>
              </a:ext>
            </a:extLst>
          </p:cNvPr>
          <p:cNvSpPr/>
          <p:nvPr/>
        </p:nvSpPr>
        <p:spPr>
          <a:xfrm flipH="1">
            <a:off x="9748462" y="1390939"/>
            <a:ext cx="2443538" cy="712177"/>
          </a:xfrm>
          <a:prstGeom prst="rightArrow">
            <a:avLst/>
          </a:prstGeom>
          <a:solidFill>
            <a:srgbClr val="712AA3"/>
          </a:solidFill>
          <a:ln>
            <a:solidFill>
              <a:srgbClr val="06082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/>
              <a:t>#3 Triggered from Jenkins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92D501-9B22-4196-8158-6419197D91A9}"/>
              </a:ext>
            </a:extLst>
          </p:cNvPr>
          <p:cNvSpPr/>
          <p:nvPr/>
        </p:nvSpPr>
        <p:spPr>
          <a:xfrm>
            <a:off x="3113879" y="3563626"/>
            <a:ext cx="304948" cy="2566817"/>
          </a:xfrm>
          <a:prstGeom prst="leftBrace">
            <a:avLst/>
          </a:prstGeom>
          <a:ln w="25400">
            <a:solidFill>
              <a:srgbClr val="712AA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BFBE8F-4F39-4309-B690-DB6703F35101}"/>
              </a:ext>
            </a:extLst>
          </p:cNvPr>
          <p:cNvSpPr txBox="1"/>
          <p:nvPr/>
        </p:nvSpPr>
        <p:spPr>
          <a:xfrm>
            <a:off x="696513" y="6441871"/>
            <a:ext cx="10462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/>
              <a:t>https://medium.com/keptn/keptn-automates-release-readiness-validation-for-austrian-online-banking-software-eaaab7ad7856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66BB29-5853-4EF5-A46E-D707D2257A72}"/>
              </a:ext>
            </a:extLst>
          </p:cNvPr>
          <p:cNvSpPr/>
          <p:nvPr/>
        </p:nvSpPr>
        <p:spPr>
          <a:xfrm>
            <a:off x="9378412" y="3238803"/>
            <a:ext cx="446818" cy="3022724"/>
          </a:xfrm>
          <a:prstGeom prst="roundRect">
            <a:avLst/>
          </a:prstGeom>
          <a:noFill/>
          <a:ln w="25400">
            <a:solidFill>
              <a:srgbClr val="712AA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A70654-8B32-424F-BA6C-1A6EA85F44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31"/>
          <a:stretch/>
        </p:blipFill>
        <p:spPr>
          <a:xfrm>
            <a:off x="906434" y="1551939"/>
            <a:ext cx="1876687" cy="7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9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E9B940-10D1-4777-8E4E-C52FE706E1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705131" cy="523740"/>
          </a:xfrm>
        </p:spPr>
        <p:txBody>
          <a:bodyPr>
            <a:noAutofit/>
          </a:bodyPr>
          <a:lstStyle/>
          <a:p>
            <a:r>
              <a:rPr lang="de-AT" sz="2400" dirty="0"/>
              <a:t>Adoption #3: SLO-driven Azure DevOps Pipelines at Belgium Gov Agency</a:t>
            </a:r>
          </a:p>
        </p:txBody>
      </p:sp>
      <p:sp>
        <p:nvSpPr>
          <p:cNvPr id="3" name="Content Placeholder 27">
            <a:extLst>
              <a:ext uri="{FF2B5EF4-FFF2-40B4-BE49-F238E27FC236}">
                <a16:creationId xmlns:a16="http://schemas.microsoft.com/office/drawing/2014/main" id="{9695F619-F12C-4FEB-AE93-063E703E1E50}"/>
              </a:ext>
            </a:extLst>
          </p:cNvPr>
          <p:cNvSpPr txBox="1">
            <a:spLocks/>
          </p:cNvSpPr>
          <p:nvPr/>
        </p:nvSpPr>
        <p:spPr>
          <a:xfrm>
            <a:off x="838200" y="1524000"/>
            <a:ext cx="5675878" cy="4652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000" dirty="0"/>
              <a:t>Keptn Community built Azure DevOps Extension</a:t>
            </a:r>
          </a:p>
        </p:txBody>
      </p:sp>
      <p:sp>
        <p:nvSpPr>
          <p:cNvPr id="4" name="Content Placeholder 30">
            <a:extLst>
              <a:ext uri="{FF2B5EF4-FFF2-40B4-BE49-F238E27FC236}">
                <a16:creationId xmlns:a16="http://schemas.microsoft.com/office/drawing/2014/main" id="{DE700A38-4991-4929-9DA6-6F0FE7C2EC46}"/>
              </a:ext>
            </a:extLst>
          </p:cNvPr>
          <p:cNvSpPr txBox="1">
            <a:spLocks/>
          </p:cNvSpPr>
          <p:nvPr/>
        </p:nvSpPr>
        <p:spPr>
          <a:xfrm>
            <a:off x="6340544" y="1524000"/>
            <a:ext cx="5013255" cy="4652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2000" dirty="0"/>
              <a:t>And increased speed &amp; quality for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3080049-A9BA-40C4-A5F8-080B918D3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8847" y="3582896"/>
            <a:ext cx="4178566" cy="190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37EFB07-F1E6-4CF0-B0A4-49D051F2E2AD}"/>
              </a:ext>
            </a:extLst>
          </p:cNvPr>
          <p:cNvGrpSpPr/>
          <p:nvPr/>
        </p:nvGrpSpPr>
        <p:grpSpPr>
          <a:xfrm>
            <a:off x="9022024" y="3554930"/>
            <a:ext cx="1700701" cy="1862445"/>
            <a:chOff x="4894550" y="4404735"/>
            <a:chExt cx="1700701" cy="186244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91127E-91C7-4637-885D-530ED9FEB91A}"/>
                </a:ext>
              </a:extLst>
            </p:cNvPr>
            <p:cNvSpPr/>
            <p:nvPr/>
          </p:nvSpPr>
          <p:spPr>
            <a:xfrm>
              <a:off x="4919758" y="4404735"/>
              <a:ext cx="1549190" cy="1549190"/>
            </a:xfrm>
            <a:prstGeom prst="ellipse">
              <a:avLst/>
            </a:prstGeom>
            <a:solidFill>
              <a:srgbClr val="218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07B533-5F4D-4D6B-9290-0405149DFBD8}"/>
                </a:ext>
              </a:extLst>
            </p:cNvPr>
            <p:cNvSpPr/>
            <p:nvPr/>
          </p:nvSpPr>
          <p:spPr>
            <a:xfrm>
              <a:off x="5800287" y="5488694"/>
              <a:ext cx="778486" cy="7784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2187F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8E7238-9BE9-46F7-B0FE-4EB01C8B2306}"/>
                </a:ext>
              </a:extLst>
            </p:cNvPr>
            <p:cNvSpPr txBox="1"/>
            <p:nvPr/>
          </p:nvSpPr>
          <p:spPr>
            <a:xfrm>
              <a:off x="5783810" y="5616327"/>
              <a:ext cx="8114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0">
                  <a:solidFill>
                    <a:schemeClr val="bg1"/>
                  </a:solidFill>
                </a:rPr>
                <a:t>80%</a:t>
              </a:r>
              <a:endParaRPr lang="en-US" b="1" i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205F60-A7C7-41CC-8ED9-41D2ACC33AFE}"/>
                </a:ext>
              </a:extLst>
            </p:cNvPr>
            <p:cNvSpPr txBox="1"/>
            <p:nvPr/>
          </p:nvSpPr>
          <p:spPr>
            <a:xfrm>
              <a:off x="4894550" y="4784448"/>
              <a:ext cx="1599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i="0">
                  <a:solidFill>
                    <a:srgbClr val="0F1419"/>
                  </a:solidFill>
                </a:rPr>
                <a:t>Reduction o</a:t>
              </a:r>
              <a:r>
                <a:rPr lang="en-US" sz="2000" b="1">
                  <a:solidFill>
                    <a:srgbClr val="0F1419"/>
                  </a:solidFill>
                </a:rPr>
                <a:t>f</a:t>
              </a:r>
            </a:p>
            <a:p>
              <a:pPr algn="ctr"/>
              <a:r>
                <a:rPr lang="en-US" sz="2000" b="1" i="0">
                  <a:solidFill>
                    <a:srgbClr val="0F1419"/>
                  </a:solidFill>
                </a:rPr>
                <a:t>Manual work</a:t>
              </a:r>
              <a:endParaRPr lang="en-US" sz="1400" b="1" i="0">
                <a:solidFill>
                  <a:srgbClr val="0F1419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00700A-A3AB-4C69-88EF-A17AC8AC1B93}"/>
              </a:ext>
            </a:extLst>
          </p:cNvPr>
          <p:cNvGrpSpPr/>
          <p:nvPr/>
        </p:nvGrpSpPr>
        <p:grpSpPr>
          <a:xfrm>
            <a:off x="6983746" y="2292917"/>
            <a:ext cx="1675493" cy="1912866"/>
            <a:chOff x="322671" y="2771895"/>
            <a:chExt cx="1675493" cy="191286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C25340-C524-453F-9807-F47F1C7459CF}"/>
                </a:ext>
              </a:extLst>
            </p:cNvPr>
            <p:cNvSpPr/>
            <p:nvPr/>
          </p:nvSpPr>
          <p:spPr>
            <a:xfrm>
              <a:off x="322671" y="2771895"/>
              <a:ext cx="1549190" cy="1549190"/>
            </a:xfrm>
            <a:prstGeom prst="ellipse">
              <a:avLst/>
            </a:prstGeom>
            <a:solidFill>
              <a:srgbClr val="713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8FA-6678-4215-BCDA-4DF8EC5B5B2C}"/>
                </a:ext>
              </a:extLst>
            </p:cNvPr>
            <p:cNvSpPr/>
            <p:nvPr/>
          </p:nvSpPr>
          <p:spPr>
            <a:xfrm>
              <a:off x="1203200" y="3906275"/>
              <a:ext cx="778486" cy="7784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713E9B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253F54-1267-4E31-A1F4-A7F43D65E5A3}"/>
                </a:ext>
              </a:extLst>
            </p:cNvPr>
            <p:cNvSpPr txBox="1"/>
            <p:nvPr/>
          </p:nvSpPr>
          <p:spPr>
            <a:xfrm>
              <a:off x="1186723" y="4033908"/>
              <a:ext cx="8114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0">
                  <a:solidFill>
                    <a:schemeClr val="bg1"/>
                  </a:solidFill>
                </a:rPr>
                <a:t>75%</a:t>
              </a:r>
              <a:endParaRPr lang="en-US" b="1" i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AA1195-AF15-4029-AE33-E0DB133C94D7}"/>
                </a:ext>
              </a:extLst>
            </p:cNvPr>
            <p:cNvSpPr txBox="1"/>
            <p:nvPr/>
          </p:nvSpPr>
          <p:spPr>
            <a:xfrm>
              <a:off x="411822" y="3075278"/>
              <a:ext cx="13708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i="0">
                  <a:solidFill>
                    <a:srgbClr val="0F1419"/>
                  </a:solidFill>
                </a:rPr>
                <a:t>Speed up</a:t>
              </a:r>
            </a:p>
            <a:p>
              <a:pPr algn="ctr"/>
              <a:r>
                <a:rPr lang="en-US" sz="2400" b="1">
                  <a:solidFill>
                    <a:srgbClr val="0F1419"/>
                  </a:solidFill>
                </a:rPr>
                <a:t>Delivery</a:t>
              </a:r>
              <a:endParaRPr lang="en-US" sz="1600" b="1" i="0">
                <a:solidFill>
                  <a:srgbClr val="0F1419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65A8C76-3971-44A1-B5A5-2EF97342B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47" y="2023054"/>
            <a:ext cx="4236302" cy="1386426"/>
          </a:xfrm>
          <a:prstGeom prst="rect">
            <a:avLst/>
          </a:prstGeom>
        </p:spPr>
      </p:pic>
      <p:pic>
        <p:nvPicPr>
          <p:cNvPr id="17" name="Picture 6" descr="Logo drie lijnen positief voor web 300 pixels">
            <a:extLst>
              <a:ext uri="{FF2B5EF4-FFF2-40B4-BE49-F238E27FC236}">
                <a16:creationId xmlns:a16="http://schemas.microsoft.com/office/drawing/2014/main" id="{B7FBA7EC-4BF5-4952-9524-76E5E861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7004" y="1370451"/>
            <a:ext cx="1347886" cy="73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Text, logo&#10;&#10;Description automatically generated">
            <a:extLst>
              <a:ext uri="{FF2B5EF4-FFF2-40B4-BE49-F238E27FC236}">
                <a16:creationId xmlns:a16="http://schemas.microsoft.com/office/drawing/2014/main" id="{FA8DDFF6-2524-4FC9-8C44-26A0191706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5440" y="2231288"/>
            <a:ext cx="1665843" cy="7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7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E02CE5-CD84-4C4A-963B-FEC32701B0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And a great testimonal from a performance engineer at Facebook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DDE25-3B19-44F1-95AD-88474846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05" y="1960467"/>
            <a:ext cx="8136790" cy="32211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F5A0E1-1F6D-4A46-B40D-4496FED743AF}"/>
              </a:ext>
            </a:extLst>
          </p:cNvPr>
          <p:cNvSpPr/>
          <p:nvPr/>
        </p:nvSpPr>
        <p:spPr>
          <a:xfrm>
            <a:off x="2175387" y="3122352"/>
            <a:ext cx="7784184" cy="676104"/>
          </a:xfrm>
          <a:prstGeom prst="rect">
            <a:avLst/>
          </a:prstGeom>
          <a:solidFill>
            <a:srgbClr val="92D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33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9014C-EF1E-48A9-BF58-C5408BCFB1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Keptn</a:t>
            </a:r>
            <a:r>
              <a:rPr lang="en-US" sz="2400" dirty="0"/>
              <a:t>: </a:t>
            </a:r>
            <a:r>
              <a:rPr lang="en-US" sz="2400" dirty="0" err="1"/>
              <a:t>GitOps</a:t>
            </a:r>
            <a:r>
              <a:rPr lang="en-US" sz="2400" dirty="0"/>
              <a:t> &amp; SLO-Driven Automation for DevOps &amp; SREs</a:t>
            </a:r>
            <a:endParaRPr lang="de-AT" sz="2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04735D7-319E-4ACF-B257-5EFEBE906CE2}"/>
              </a:ext>
            </a:extLst>
          </p:cNvPr>
          <p:cNvSpPr txBox="1"/>
          <p:nvPr/>
        </p:nvSpPr>
        <p:spPr>
          <a:xfrm>
            <a:off x="368312" y="3910551"/>
            <a:ext cx="1296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1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(Dev/Ops/SRE)</a:t>
            </a: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0F745B00-A0FF-4D38-8E0C-B086E249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4009" y="2711159"/>
            <a:ext cx="5425739" cy="206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Google Shape;251;p39">
            <a:extLst>
              <a:ext uri="{FF2B5EF4-FFF2-40B4-BE49-F238E27FC236}">
                <a16:creationId xmlns:a16="http://schemas.microsoft.com/office/drawing/2014/main" id="{63E8320F-33D3-492F-9294-CBAFA605F43C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360" y="1140042"/>
            <a:ext cx="1529245" cy="50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raphic 72" descr="School girl">
            <a:extLst>
              <a:ext uri="{FF2B5EF4-FFF2-40B4-BE49-F238E27FC236}">
                <a16:creationId xmlns:a16="http://schemas.microsoft.com/office/drawing/2014/main" id="{C66505A9-0842-4FCE-9266-201C7275C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701" y="3123195"/>
            <a:ext cx="914032" cy="914032"/>
          </a:xfrm>
          <a:prstGeom prst="rect">
            <a:avLst/>
          </a:prstGeom>
        </p:spPr>
      </p:pic>
      <p:sp>
        <p:nvSpPr>
          <p:cNvPr id="74" name="Left Brace 73">
            <a:extLst>
              <a:ext uri="{FF2B5EF4-FFF2-40B4-BE49-F238E27FC236}">
                <a16:creationId xmlns:a16="http://schemas.microsoft.com/office/drawing/2014/main" id="{D9B2C93C-08B2-454D-806C-8D16C980376E}"/>
              </a:ext>
            </a:extLst>
          </p:cNvPr>
          <p:cNvSpPr/>
          <p:nvPr/>
        </p:nvSpPr>
        <p:spPr>
          <a:xfrm rot="5400000">
            <a:off x="3307821" y="2230595"/>
            <a:ext cx="191747" cy="3059461"/>
          </a:xfrm>
          <a:prstGeom prst="leftBrace">
            <a:avLst/>
          </a:prstGeom>
          <a:noFill/>
          <a:ln w="12700" cap="flat" cmpd="sng" algn="ctr">
            <a:solidFill>
              <a:srgbClr val="0F1419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5C3F56-C8F1-455F-98CD-6BCB74C76BBE}"/>
              </a:ext>
            </a:extLst>
          </p:cNvPr>
          <p:cNvSpPr txBox="1"/>
          <p:nvPr/>
        </p:nvSpPr>
        <p:spPr>
          <a:xfrm>
            <a:off x="2163262" y="3392684"/>
            <a:ext cx="248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73BE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bring</a:t>
            </a: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</a:t>
            </a: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73BE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configuration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53570790-2CD0-414A-BF68-DE507A686F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0088" b="17295"/>
          <a:stretch/>
        </p:blipFill>
        <p:spPr>
          <a:xfrm>
            <a:off x="2703713" y="2209897"/>
            <a:ext cx="607955" cy="380681"/>
          </a:xfrm>
          <a:prstGeom prst="rect">
            <a:avLst/>
          </a:prstGeom>
        </p:spPr>
      </p:pic>
      <p:sp>
        <p:nvSpPr>
          <p:cNvPr id="77" name="Left Brace 76">
            <a:extLst>
              <a:ext uri="{FF2B5EF4-FFF2-40B4-BE49-F238E27FC236}">
                <a16:creationId xmlns:a16="http://schemas.microsoft.com/office/drawing/2014/main" id="{9329CF62-891E-40CB-9159-65F3B28F26CF}"/>
              </a:ext>
            </a:extLst>
          </p:cNvPr>
          <p:cNvSpPr/>
          <p:nvPr/>
        </p:nvSpPr>
        <p:spPr>
          <a:xfrm rot="5400000">
            <a:off x="3254601" y="429583"/>
            <a:ext cx="244352" cy="3113943"/>
          </a:xfrm>
          <a:prstGeom prst="leftBrace">
            <a:avLst/>
          </a:prstGeom>
          <a:noFill/>
          <a:ln w="12700" cap="flat" cmpd="sng" algn="ctr">
            <a:solidFill>
              <a:srgbClr val="0F1419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CDEAAB-1519-4EB9-9046-A4800EAF49EA}"/>
              </a:ext>
            </a:extLst>
          </p:cNvPr>
          <p:cNvSpPr txBox="1"/>
          <p:nvPr/>
        </p:nvSpPr>
        <p:spPr>
          <a:xfrm>
            <a:off x="2422890" y="1613484"/>
            <a:ext cx="190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73BE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pick</a:t>
            </a: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</a:t>
            </a: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73BE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1A5E1C3F-41B1-46DF-8CF1-63D9A170737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380" y="2156077"/>
            <a:ext cx="187763" cy="484632"/>
          </a:xfrm>
          <a:prstGeom prst="rect">
            <a:avLst/>
          </a:prstGeom>
        </p:spPr>
      </p:pic>
      <p:pic>
        <p:nvPicPr>
          <p:cNvPr id="80" name="Picture 12">
            <a:extLst>
              <a:ext uri="{FF2B5EF4-FFF2-40B4-BE49-F238E27FC236}">
                <a16:creationId xmlns:a16="http://schemas.microsoft.com/office/drawing/2014/main" id="{93AF12DC-4318-4A60-965A-EDF6D2D3F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2365" y="2210376"/>
            <a:ext cx="376035" cy="37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6A9BDC6-3D1B-42B8-AF7E-6E81672A7855}"/>
              </a:ext>
            </a:extLst>
          </p:cNvPr>
          <p:cNvSpPr txBox="1"/>
          <p:nvPr/>
        </p:nvSpPr>
        <p:spPr>
          <a:xfrm>
            <a:off x="1726463" y="2692309"/>
            <a:ext cx="886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SLO-Quality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277CEB-0D4A-459B-86D1-1715DFB9B6AE}"/>
              </a:ext>
            </a:extLst>
          </p:cNvPr>
          <p:cNvSpPr txBox="1"/>
          <p:nvPr/>
        </p:nvSpPr>
        <p:spPr>
          <a:xfrm>
            <a:off x="2520761" y="2692308"/>
            <a:ext cx="936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Progressive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1102FE-8C9C-4C8D-8E56-AF7F9E7F81DD}"/>
              </a:ext>
            </a:extLst>
          </p:cNvPr>
          <p:cNvSpPr txBox="1"/>
          <p:nvPr/>
        </p:nvSpPr>
        <p:spPr>
          <a:xfrm>
            <a:off x="4182629" y="2692309"/>
            <a:ext cx="91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Auto-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Remediation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A59B3E1-2086-4001-9F92-5EF6FE2465A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43"/>
          <a:stretch/>
        </p:blipFill>
        <p:spPr>
          <a:xfrm>
            <a:off x="6680149" y="3856360"/>
            <a:ext cx="3176155" cy="1115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C9582AB-AC4F-4458-A29F-396BBE25C680}"/>
              </a:ext>
            </a:extLst>
          </p:cNvPr>
          <p:cNvSpPr/>
          <p:nvPr/>
        </p:nvSpPr>
        <p:spPr>
          <a:xfrm>
            <a:off x="5979117" y="5699361"/>
            <a:ext cx="1294428" cy="399712"/>
          </a:xfrm>
          <a:prstGeom prst="round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Declaration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4027066-E545-4915-8E6F-8BE9E148343F}"/>
              </a:ext>
            </a:extLst>
          </p:cNvPr>
          <p:cNvSpPr/>
          <p:nvPr/>
        </p:nvSpPr>
        <p:spPr>
          <a:xfrm>
            <a:off x="7356221" y="5699361"/>
            <a:ext cx="1294428" cy="399712"/>
          </a:xfrm>
          <a:prstGeom prst="round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GitOps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39E4AE2-E1A8-4879-9722-B7ADF0980493}"/>
              </a:ext>
            </a:extLst>
          </p:cNvPr>
          <p:cNvSpPr/>
          <p:nvPr/>
        </p:nvSpPr>
        <p:spPr>
          <a:xfrm>
            <a:off x="8733325" y="5699361"/>
            <a:ext cx="1294428" cy="399712"/>
          </a:xfrm>
          <a:prstGeom prst="round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SLOs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12A7DAF-83D4-4915-A933-3AC7A9A79413}"/>
              </a:ext>
            </a:extLst>
          </p:cNvPr>
          <p:cNvSpPr/>
          <p:nvPr/>
        </p:nvSpPr>
        <p:spPr>
          <a:xfrm>
            <a:off x="10110429" y="5699361"/>
            <a:ext cx="1294428" cy="399712"/>
          </a:xfrm>
          <a:prstGeom prst="round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0C77FD-1736-4292-BF14-AED67475B7FC}"/>
              </a:ext>
            </a:extLst>
          </p:cNvPr>
          <p:cNvGrpSpPr/>
          <p:nvPr/>
        </p:nvGrpSpPr>
        <p:grpSpPr>
          <a:xfrm>
            <a:off x="1708499" y="3711723"/>
            <a:ext cx="1065980" cy="1065980"/>
            <a:chOff x="2483147" y="3927075"/>
            <a:chExt cx="1065980" cy="106598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6A5F92E-A2E0-41EB-9E0E-661527925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83147" y="3927075"/>
              <a:ext cx="1065980" cy="106598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276F78-96D7-439B-A2F1-BA76A2AEB465}"/>
                </a:ext>
              </a:extLst>
            </p:cNvPr>
            <p:cNvSpPr txBox="1"/>
            <p:nvPr/>
          </p:nvSpPr>
          <p:spPr>
            <a:xfrm>
              <a:off x="2767342" y="4467758"/>
              <a:ext cx="520312" cy="1692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1200" cap="none" spc="0" normalizeH="0" baseline="0" noProof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shipyard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334C8E-4EDF-4791-9E2B-77AAAC29862F}"/>
              </a:ext>
            </a:extLst>
          </p:cNvPr>
          <p:cNvGrpSpPr/>
          <p:nvPr/>
        </p:nvGrpSpPr>
        <p:grpSpPr>
          <a:xfrm>
            <a:off x="2498021" y="3711723"/>
            <a:ext cx="1065980" cy="1065980"/>
            <a:chOff x="3310787" y="3927075"/>
            <a:chExt cx="1065980" cy="106598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B260C3A-FF99-48D2-85D1-291EB721F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10787" y="3927075"/>
              <a:ext cx="1065980" cy="106598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8166F4-21CB-47F6-8CAC-83EC60DAA0A3}"/>
                </a:ext>
              </a:extLst>
            </p:cNvPr>
            <p:cNvSpPr txBox="1"/>
            <p:nvPr/>
          </p:nvSpPr>
          <p:spPr>
            <a:xfrm>
              <a:off x="3624762" y="4467758"/>
              <a:ext cx="447238" cy="1692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1200" cap="none" spc="0" normalizeH="0" baseline="0" noProof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SLI/SLO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BA79805-96D2-49F3-BC69-8D1858625732}"/>
              </a:ext>
            </a:extLst>
          </p:cNvPr>
          <p:cNvGrpSpPr/>
          <p:nvPr/>
        </p:nvGrpSpPr>
        <p:grpSpPr>
          <a:xfrm>
            <a:off x="4077066" y="3719415"/>
            <a:ext cx="1065980" cy="1065980"/>
            <a:chOff x="4100260" y="3927075"/>
            <a:chExt cx="1065980" cy="1065980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BDBB4F78-5903-406F-95FC-FE4668906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0260" y="3927075"/>
              <a:ext cx="1065980" cy="106598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C360F0D-12CC-48E8-99CB-FFCFD0DF436B}"/>
                </a:ext>
              </a:extLst>
            </p:cNvPr>
            <p:cNvSpPr txBox="1"/>
            <p:nvPr/>
          </p:nvSpPr>
          <p:spPr>
            <a:xfrm>
              <a:off x="4381032" y="4467758"/>
              <a:ext cx="493725" cy="1692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1200" cap="none" spc="0" normalizeH="0" baseline="0" noProof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runbook</a:t>
              </a:r>
            </a:p>
          </p:txBody>
        </p:sp>
      </p:grpSp>
      <p:pic>
        <p:nvPicPr>
          <p:cNvPr id="98" name="Graphic 97">
            <a:extLst>
              <a:ext uri="{FF2B5EF4-FFF2-40B4-BE49-F238E27FC236}">
                <a16:creationId xmlns:a16="http://schemas.microsoft.com/office/drawing/2014/main" id="{6979AFC4-12AB-493C-ABE4-9D36BBDBDFC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0889" y="2159073"/>
            <a:ext cx="461665" cy="461665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CA79C7B-43C7-49D9-A1E1-0C3195E97A43}"/>
              </a:ext>
            </a:extLst>
          </p:cNvPr>
          <p:cNvSpPr txBox="1"/>
          <p:nvPr/>
        </p:nvSpPr>
        <p:spPr>
          <a:xfrm>
            <a:off x="3386727" y="2692309"/>
            <a:ext cx="8659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SRE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837EA73-3A86-4E2F-8C64-8E85E585C9A7}"/>
              </a:ext>
            </a:extLst>
          </p:cNvPr>
          <p:cNvGrpSpPr/>
          <p:nvPr/>
        </p:nvGrpSpPr>
        <p:grpSpPr>
          <a:xfrm>
            <a:off x="3287543" y="3719415"/>
            <a:ext cx="1065980" cy="1065980"/>
            <a:chOff x="4100260" y="3927075"/>
            <a:chExt cx="1065980" cy="1065980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EADE9A2-B4AB-49D0-9D97-AC7DB176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0260" y="3927075"/>
              <a:ext cx="1065980" cy="106598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FC6C259-D94D-4FCF-9789-F71F67EEE6C1}"/>
                </a:ext>
              </a:extLst>
            </p:cNvPr>
            <p:cNvSpPr txBox="1"/>
            <p:nvPr/>
          </p:nvSpPr>
          <p:spPr>
            <a:xfrm>
              <a:off x="4362560" y="4467758"/>
              <a:ext cx="553037" cy="1692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1200" cap="none" spc="0" normalizeH="0" baseline="0" noProof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workload</a:t>
              </a:r>
            </a:p>
          </p:txBody>
        </p:sp>
      </p:grp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94C3C01-0450-4C4D-BAF4-5EAA77586E93}"/>
              </a:ext>
            </a:extLst>
          </p:cNvPr>
          <p:cNvSpPr/>
          <p:nvPr/>
        </p:nvSpPr>
        <p:spPr>
          <a:xfrm>
            <a:off x="5984009" y="2230373"/>
            <a:ext cx="1294428" cy="399712"/>
          </a:xfrm>
          <a:prstGeom prst="round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Monitoring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1E7F040-3F5B-4494-A6C9-6AD5DA7B3E13}"/>
              </a:ext>
            </a:extLst>
          </p:cNvPr>
          <p:cNvSpPr/>
          <p:nvPr/>
        </p:nvSpPr>
        <p:spPr>
          <a:xfrm>
            <a:off x="7356495" y="2221471"/>
            <a:ext cx="1294428" cy="399712"/>
          </a:xfrm>
          <a:prstGeom prst="round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C933CBC-3928-4979-AD84-EF34834F0DE8}"/>
              </a:ext>
            </a:extLst>
          </p:cNvPr>
          <p:cNvSpPr/>
          <p:nvPr/>
        </p:nvSpPr>
        <p:spPr>
          <a:xfrm>
            <a:off x="8728983" y="2221471"/>
            <a:ext cx="1294428" cy="399712"/>
          </a:xfrm>
          <a:prstGeom prst="round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Reliability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29F84C95-2978-4690-BB53-61FBBB705279}"/>
              </a:ext>
            </a:extLst>
          </p:cNvPr>
          <p:cNvSpPr/>
          <p:nvPr/>
        </p:nvSpPr>
        <p:spPr>
          <a:xfrm>
            <a:off x="10101469" y="2221471"/>
            <a:ext cx="1294428" cy="399712"/>
          </a:xfrm>
          <a:prstGeom prst="roundRect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lIns="48000" rIns="4800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Remediation</a:t>
            </a:r>
          </a:p>
        </p:txBody>
      </p:sp>
      <p:sp>
        <p:nvSpPr>
          <p:cNvPr id="107" name="Left Brace 106">
            <a:extLst>
              <a:ext uri="{FF2B5EF4-FFF2-40B4-BE49-F238E27FC236}">
                <a16:creationId xmlns:a16="http://schemas.microsoft.com/office/drawing/2014/main" id="{A51D7BBB-99B9-4BB0-9358-12FDEB0199BC}"/>
              </a:ext>
            </a:extLst>
          </p:cNvPr>
          <p:cNvSpPr/>
          <p:nvPr/>
        </p:nvSpPr>
        <p:spPr>
          <a:xfrm rot="5400000">
            <a:off x="8567777" y="-719390"/>
            <a:ext cx="244352" cy="5411889"/>
          </a:xfrm>
          <a:prstGeom prst="leftBrace">
            <a:avLst/>
          </a:prstGeom>
          <a:noFill/>
          <a:ln w="12700" cap="flat" cmpd="sng" algn="ctr">
            <a:solidFill>
              <a:srgbClr val="0F1419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13E654C-E8EE-4B67-A58C-ECA7C13F097A}"/>
              </a:ext>
            </a:extLst>
          </p:cNvPr>
          <p:cNvSpPr txBox="1"/>
          <p:nvPr/>
        </p:nvSpPr>
        <p:spPr>
          <a:xfrm>
            <a:off x="6103259" y="1613484"/>
            <a:ext cx="522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1495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automates</a:t>
            </a: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configuration and provides </a:t>
            </a: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1495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self-service</a:t>
            </a: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</a:t>
            </a:r>
            <a:endParaRPr kumimoji="0" lang="de-AT" sz="1800" b="1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Left Brace 108">
            <a:extLst>
              <a:ext uri="{FF2B5EF4-FFF2-40B4-BE49-F238E27FC236}">
                <a16:creationId xmlns:a16="http://schemas.microsoft.com/office/drawing/2014/main" id="{64A752B5-996A-4CDB-BCD8-2E2A6AE8D219}"/>
              </a:ext>
            </a:extLst>
          </p:cNvPr>
          <p:cNvSpPr/>
          <p:nvPr/>
        </p:nvSpPr>
        <p:spPr>
          <a:xfrm rot="5400000">
            <a:off x="8562884" y="2811804"/>
            <a:ext cx="244352" cy="5411889"/>
          </a:xfrm>
          <a:prstGeom prst="leftBrace">
            <a:avLst/>
          </a:prstGeom>
          <a:noFill/>
          <a:ln w="12700" cap="flat" cmpd="sng" algn="ctr">
            <a:solidFill>
              <a:srgbClr val="0F1419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srgbClr val="0F14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B52ADB-2663-4729-95AC-1C4C979BC46E}"/>
              </a:ext>
            </a:extLst>
          </p:cNvPr>
          <p:cNvSpPr txBox="1"/>
          <p:nvPr/>
        </p:nvSpPr>
        <p:spPr>
          <a:xfrm>
            <a:off x="6104721" y="5153913"/>
            <a:ext cx="520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through </a:t>
            </a: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1495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event-driven</a:t>
            </a: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process </a:t>
            </a: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1495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orchestration</a:t>
            </a: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</a:t>
            </a: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206C89FA-6CBB-43EF-ACFE-E802C02A774C}"/>
              </a:ext>
            </a:extLst>
          </p:cNvPr>
          <p:cNvSpPr/>
          <p:nvPr/>
        </p:nvSpPr>
        <p:spPr>
          <a:xfrm>
            <a:off x="5202434" y="3456449"/>
            <a:ext cx="687951" cy="257268"/>
          </a:xfrm>
          <a:prstGeom prst="rightArrow">
            <a:avLst/>
          </a:prstGeom>
          <a:solidFill>
            <a:srgbClr val="73BE28"/>
          </a:solidFill>
          <a:ln w="12700" cap="flat" cmpd="sng" algn="ctr">
            <a:solidFill>
              <a:srgbClr val="73BE2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D2C63E62-7A39-4BD4-A4D0-994BE0D4C7D6}"/>
              </a:ext>
            </a:extLst>
          </p:cNvPr>
          <p:cNvSpPr/>
          <p:nvPr/>
        </p:nvSpPr>
        <p:spPr>
          <a:xfrm flipH="1">
            <a:off x="5104861" y="3710600"/>
            <a:ext cx="675969" cy="244353"/>
          </a:xfrm>
          <a:prstGeom prst="rightArrow">
            <a:avLst/>
          </a:prstGeom>
          <a:solidFill>
            <a:srgbClr val="1495FF"/>
          </a:solidFill>
          <a:ln w="12700" cap="flat" cmpd="sng" algn="ctr">
            <a:solidFill>
              <a:srgbClr val="1495FF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B686C05-268B-4493-8F02-AF7777F880FC}"/>
              </a:ext>
            </a:extLst>
          </p:cNvPr>
          <p:cNvGrpSpPr/>
          <p:nvPr/>
        </p:nvGrpSpPr>
        <p:grpSpPr>
          <a:xfrm>
            <a:off x="1899327" y="4867593"/>
            <a:ext cx="3059461" cy="1765659"/>
            <a:chOff x="1899326" y="4867593"/>
            <a:chExt cx="3059461" cy="1765659"/>
          </a:xfrm>
        </p:grpSpPr>
        <p:sp>
          <p:nvSpPr>
            <p:cNvPr id="114" name="Left Brace 113">
              <a:extLst>
                <a:ext uri="{FF2B5EF4-FFF2-40B4-BE49-F238E27FC236}">
                  <a16:creationId xmlns:a16="http://schemas.microsoft.com/office/drawing/2014/main" id="{1CFC0E7E-DDE4-4E02-A716-AC7FDEBC6B20}"/>
                </a:ext>
              </a:extLst>
            </p:cNvPr>
            <p:cNvSpPr/>
            <p:nvPr/>
          </p:nvSpPr>
          <p:spPr>
            <a:xfrm rot="5400000">
              <a:off x="3324708" y="3711577"/>
              <a:ext cx="208698" cy="3059461"/>
            </a:xfrm>
            <a:prstGeom prst="leftBrace">
              <a:avLst/>
            </a:prstGeom>
            <a:noFill/>
            <a:ln w="12700" cap="flat" cmpd="sng" algn="ctr">
              <a:solidFill>
                <a:srgbClr val="0F1419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800" b="0" i="0" u="none" strike="noStrike" kern="1200" cap="none" spc="0" normalizeH="0" baseline="0" noProof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9CBD11D-BA07-4E95-8073-1336E59D9206}"/>
                </a:ext>
              </a:extLst>
            </p:cNvPr>
            <p:cNvSpPr txBox="1"/>
            <p:nvPr/>
          </p:nvSpPr>
          <p:spPr>
            <a:xfrm>
              <a:off x="2448292" y="4867593"/>
              <a:ext cx="1945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3BE2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connect</a:t>
              </a:r>
              <a:r>
                <a:rPr kumimoji="0" lang="de-A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F14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your </a:t>
              </a:r>
              <a:r>
                <a:rPr kumimoji="0" lang="de-AT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3BE2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tools</a:t>
              </a:r>
            </a:p>
          </p:txBody>
        </p:sp>
        <p:pic>
          <p:nvPicPr>
            <p:cNvPr id="116" name="Picture 4" descr="Install helm for Linux using the Snap Store | Snapcraft">
              <a:extLst>
                <a:ext uri="{FF2B5EF4-FFF2-40B4-BE49-F238E27FC236}">
                  <a16:creationId xmlns:a16="http://schemas.microsoft.com/office/drawing/2014/main" id="{4D93A68E-B5D4-48AF-84C0-669E657CA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681" y="5299477"/>
              <a:ext cx="329708" cy="329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02CB5A31-4E6F-4B24-B60A-B2B461571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5888" y="5743882"/>
              <a:ext cx="287535" cy="354831"/>
            </a:xfrm>
            <a:prstGeom prst="rect">
              <a:avLst/>
            </a:prstGeom>
          </p:spPr>
        </p:pic>
        <p:pic>
          <p:nvPicPr>
            <p:cNvPr id="118" name="Picture 14" descr="CNCF Branding | Argo">
              <a:extLst>
                <a:ext uri="{FF2B5EF4-FFF2-40B4-BE49-F238E27FC236}">
                  <a16:creationId xmlns:a16="http://schemas.microsoft.com/office/drawing/2014/main" id="{FA9F8E80-DDB1-4934-B2E9-10A1B6F1F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48" y="6132647"/>
              <a:ext cx="327696" cy="479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2" descr="Image result for prometheus icon">
              <a:extLst>
                <a:ext uri="{FF2B5EF4-FFF2-40B4-BE49-F238E27FC236}">
                  <a16:creationId xmlns:a16="http://schemas.microsoft.com/office/drawing/2014/main" id="{E1C65D54-FE1F-493E-B513-5C6CBC411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8724" y="5704879"/>
              <a:ext cx="294401" cy="29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F8DBE61-1D19-49BA-BBE6-6282E7DC3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96444" y="5281221"/>
              <a:ext cx="340032" cy="398568"/>
            </a:xfrm>
            <a:prstGeom prst="rect">
              <a:avLst/>
            </a:prstGeom>
          </p:spPr>
        </p:pic>
        <p:pic>
          <p:nvPicPr>
            <p:cNvPr id="121" name="Picture 4" descr="GitHub - spinnaker/governance: Community documentation for Spinnaker">
              <a:extLst>
                <a:ext uri="{FF2B5EF4-FFF2-40B4-BE49-F238E27FC236}">
                  <a16:creationId xmlns:a16="http://schemas.microsoft.com/office/drawing/2014/main" id="{E2CE4E38-0C33-4C13-989E-E2AB321E9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223" y="5639923"/>
              <a:ext cx="387068" cy="387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">
              <a:extLst>
                <a:ext uri="{FF2B5EF4-FFF2-40B4-BE49-F238E27FC236}">
                  <a16:creationId xmlns:a16="http://schemas.microsoft.com/office/drawing/2014/main" id="{316CB663-B0B5-4B69-B974-D573DA7E0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57331" y="6113934"/>
              <a:ext cx="331960" cy="35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2" descr="Harness | LinkedIn">
              <a:extLst>
                <a:ext uri="{FF2B5EF4-FFF2-40B4-BE49-F238E27FC236}">
                  <a16:creationId xmlns:a16="http://schemas.microsoft.com/office/drawing/2014/main" id="{FC2AF64B-47E6-465F-ADCE-015896ADFC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screen">
              <a:clrChange>
                <a:clrFrom>
                  <a:srgbClr val="222222"/>
                </a:clrFrom>
                <a:clrTo>
                  <a:srgbClr val="22222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64378" y="6026991"/>
              <a:ext cx="335015" cy="483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4">
              <a:extLst>
                <a:ext uri="{FF2B5EF4-FFF2-40B4-BE49-F238E27FC236}">
                  <a16:creationId xmlns:a16="http://schemas.microsoft.com/office/drawing/2014/main" id="{B742279B-7FA2-496A-839E-C45F66B3D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52766" y="5270685"/>
              <a:ext cx="409104" cy="40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Logo&#10;&#10;Description automatically generated">
              <a:extLst>
                <a:ext uri="{FF2B5EF4-FFF2-40B4-BE49-F238E27FC236}">
                  <a16:creationId xmlns:a16="http://schemas.microsoft.com/office/drawing/2014/main" id="{1276C520-0434-4485-B488-854E18AA5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3553" y="5319309"/>
              <a:ext cx="335015" cy="308681"/>
            </a:xfrm>
            <a:prstGeom prst="rect">
              <a:avLst/>
            </a:prstGeom>
          </p:spPr>
        </p:pic>
        <p:pic>
          <p:nvPicPr>
            <p:cNvPr id="126" name="Picture 2" descr="Azure DevOps Logo - LogoDix">
              <a:extLst>
                <a:ext uri="{FF2B5EF4-FFF2-40B4-BE49-F238E27FC236}">
                  <a16:creationId xmlns:a16="http://schemas.microsoft.com/office/drawing/2014/main" id="{ADDDE3B2-9A4A-4CDE-9B50-EB19B4363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 bwMode="auto">
            <a:xfrm>
              <a:off x="2774688" y="5669988"/>
              <a:ext cx="366663" cy="31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12" descr="Tekton Archives - CD Foundation">
              <a:extLst>
                <a:ext uri="{FF2B5EF4-FFF2-40B4-BE49-F238E27FC236}">
                  <a16:creationId xmlns:a16="http://schemas.microsoft.com/office/drawing/2014/main" id="{53DDF6DD-60CD-48A1-A607-D26B9D2F8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5082"/>
            <a:stretch/>
          </p:blipFill>
          <p:spPr bwMode="auto">
            <a:xfrm>
              <a:off x="2413089" y="6151984"/>
              <a:ext cx="316744" cy="336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0" descr="Flux">
              <a:extLst>
                <a:ext uri="{FF2B5EF4-FFF2-40B4-BE49-F238E27FC236}">
                  <a16:creationId xmlns:a16="http://schemas.microsoft.com/office/drawing/2014/main" id="{E0D33BB2-60FD-4E51-A6B8-D046805F05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screen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07187" y="5668807"/>
              <a:ext cx="340301" cy="399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26">
              <a:extLst>
                <a:ext uri="{FF2B5EF4-FFF2-40B4-BE49-F238E27FC236}">
                  <a16:creationId xmlns:a16="http://schemas.microsoft.com/office/drawing/2014/main" id="{69622CE8-BB83-4200-8CCD-086EFEFAF9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08474" y="5728251"/>
              <a:ext cx="248249" cy="366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46">
              <a:extLst>
                <a:ext uri="{FF2B5EF4-FFF2-40B4-BE49-F238E27FC236}">
                  <a16:creationId xmlns:a16="http://schemas.microsoft.com/office/drawing/2014/main" id="{EE2F6EB7-3CA1-42F7-9A63-21BDC4D5E3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7950"/>
            <a:stretch/>
          </p:blipFill>
          <p:spPr bwMode="auto">
            <a:xfrm>
              <a:off x="3647250" y="5328222"/>
              <a:ext cx="296466" cy="35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35C43126-CED8-431B-AD8B-80D568BEA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090"/>
            <a:stretch/>
          </p:blipFill>
          <p:spPr>
            <a:xfrm>
              <a:off x="4079086" y="5308975"/>
              <a:ext cx="345315" cy="394825"/>
            </a:xfrm>
            <a:prstGeom prst="rect">
              <a:avLst/>
            </a:prstGeom>
          </p:spPr>
        </p:pic>
        <p:pic>
          <p:nvPicPr>
            <p:cNvPr id="132" name="Picture 8" descr="Ansible by Red Hat | LinkedIn">
              <a:extLst>
                <a:ext uri="{FF2B5EF4-FFF2-40B4-BE49-F238E27FC236}">
                  <a16:creationId xmlns:a16="http://schemas.microsoft.com/office/drawing/2014/main" id="{D4B4449E-014C-47B1-A58F-783356F4E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955" y="6124080"/>
              <a:ext cx="331960" cy="33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onnector gallery | Microsoft Docs">
              <a:extLst>
                <a:ext uri="{FF2B5EF4-FFF2-40B4-BE49-F238E27FC236}">
                  <a16:creationId xmlns:a16="http://schemas.microsoft.com/office/drawing/2014/main" id="{62D61BA0-7009-4EB8-81A5-1DFDDE20B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680" y="5968133"/>
              <a:ext cx="665119" cy="665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Slack New Logo Icon transparent PNG - StickPNG">
              <a:extLst>
                <a:ext uri="{FF2B5EF4-FFF2-40B4-BE49-F238E27FC236}">
                  <a16:creationId xmlns:a16="http://schemas.microsoft.com/office/drawing/2014/main" id="{1D23B268-A046-4198-9D9C-0E526E724A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387" y="5738772"/>
              <a:ext cx="356025" cy="356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05E87F53-613E-4EB2-AC46-A63A54E6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duotone>
                <a:prstClr val="black"/>
                <a:srgbClr val="0F141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26758" y="5225650"/>
              <a:ext cx="523864" cy="518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034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7" grpId="0" animBg="1"/>
      <p:bldP spid="78" grpId="0"/>
      <p:bldP spid="81" grpId="0"/>
      <p:bldP spid="82" grpId="0"/>
      <p:bldP spid="83" grpId="0"/>
      <p:bldP spid="85" grpId="0" animBg="1"/>
      <p:bldP spid="86" grpId="0" animBg="1"/>
      <p:bldP spid="87" grpId="0" animBg="1"/>
      <p:bldP spid="88" grpId="0" animBg="1"/>
      <p:bldP spid="99" grpId="0"/>
      <p:bldP spid="103" grpId="0" animBg="1"/>
      <p:bldP spid="104" grpId="0" animBg="1"/>
      <p:bldP spid="105" grpId="0" animBg="1"/>
      <p:bldP spid="106" grpId="0" animBg="1"/>
      <p:bldP spid="107" grpId="0" animBg="1"/>
      <p:bldP spid="108" grpId="0"/>
      <p:bldP spid="109" grpId="0" animBg="1"/>
      <p:bldP spid="110" grpId="0"/>
      <p:bldP spid="111" grpId="0" animBg="1"/>
      <p:bldP spid="1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1B1D14-554D-4260-B363-B3FB3A2B3CA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803744" cy="523740"/>
          </a:xfrm>
        </p:spPr>
        <p:txBody>
          <a:bodyPr>
            <a:normAutofit fontScale="92500"/>
          </a:bodyPr>
          <a:lstStyle/>
          <a:p>
            <a:r>
              <a:rPr lang="de-AT" sz="2400" dirty="0"/>
              <a:t>Big Thanks to Dynatrace for driving innovation for the DevOps &amp; SRE community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1797E-3331-4AA5-AFC1-85D1C866CE13}"/>
              </a:ext>
            </a:extLst>
          </p:cNvPr>
          <p:cNvSpPr/>
          <p:nvPr/>
        </p:nvSpPr>
        <p:spPr>
          <a:xfrm>
            <a:off x="4019128" y="3094714"/>
            <a:ext cx="2020496" cy="2755166"/>
          </a:xfrm>
          <a:prstGeom prst="rect">
            <a:avLst/>
          </a:prstGeom>
          <a:solidFill>
            <a:srgbClr val="3F4346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1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3C0F5-D9B4-4E19-9462-5C13383609EF}"/>
              </a:ext>
            </a:extLst>
          </p:cNvPr>
          <p:cNvSpPr/>
          <p:nvPr/>
        </p:nvSpPr>
        <p:spPr>
          <a:xfrm>
            <a:off x="1832834" y="3094714"/>
            <a:ext cx="2020496" cy="2782874"/>
          </a:xfrm>
          <a:prstGeom prst="rect">
            <a:avLst/>
          </a:prstGeom>
          <a:solidFill>
            <a:srgbClr val="3F4346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1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85CA11D-5624-4CC2-9A4F-363154F0F94F}"/>
              </a:ext>
            </a:extLst>
          </p:cNvPr>
          <p:cNvSpPr txBox="1">
            <a:spLocks/>
          </p:cNvSpPr>
          <p:nvPr/>
        </p:nvSpPr>
        <p:spPr>
          <a:xfrm>
            <a:off x="4005627" y="5006645"/>
            <a:ext cx="2020495" cy="843234"/>
          </a:xfrm>
          <a:prstGeom prst="rect">
            <a:avLst/>
          </a:prstGeom>
          <a:solidFill>
            <a:srgbClr val="3670D7"/>
          </a:solidFill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z="1100">
              <a:solidFill>
                <a:srgbClr val="FFFFFF"/>
              </a:solidFill>
              <a:latin typeface="Bernina Sans Offc" panose="02000000000000000000" pitchFamily="2" charset="77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9CBE920A-23ED-4729-B575-8C9E2C841546}"/>
              </a:ext>
            </a:extLst>
          </p:cNvPr>
          <p:cNvSpPr txBox="1">
            <a:spLocks/>
          </p:cNvSpPr>
          <p:nvPr/>
        </p:nvSpPr>
        <p:spPr>
          <a:xfrm>
            <a:off x="1832477" y="5006645"/>
            <a:ext cx="2020495" cy="843234"/>
          </a:xfrm>
          <a:prstGeom prst="rect">
            <a:avLst/>
          </a:prstGeom>
          <a:solidFill>
            <a:srgbClr val="1495FF"/>
          </a:solidFill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1FC8D6-3F18-4D55-A478-7A748D546A21}"/>
              </a:ext>
            </a:extLst>
          </p:cNvPr>
          <p:cNvSpPr/>
          <p:nvPr/>
        </p:nvSpPr>
        <p:spPr>
          <a:xfrm>
            <a:off x="4425334" y="2502491"/>
            <a:ext cx="1196340" cy="1196340"/>
          </a:xfrm>
          <a:prstGeom prst="ellipse">
            <a:avLst/>
          </a:prstGeom>
          <a:solidFill>
            <a:srgbClr val="3770D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ACF464-ACB6-4F6C-9032-295445B6B8D9}"/>
              </a:ext>
            </a:extLst>
          </p:cNvPr>
          <p:cNvSpPr/>
          <p:nvPr/>
        </p:nvSpPr>
        <p:spPr>
          <a:xfrm>
            <a:off x="6226768" y="3094714"/>
            <a:ext cx="2020496" cy="1972586"/>
          </a:xfrm>
          <a:prstGeom prst="rect">
            <a:avLst/>
          </a:prstGeom>
          <a:solidFill>
            <a:srgbClr val="3F4346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1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B4D879-E190-4F72-83F1-B25211121D30}"/>
              </a:ext>
            </a:extLst>
          </p:cNvPr>
          <p:cNvSpPr/>
          <p:nvPr/>
        </p:nvSpPr>
        <p:spPr>
          <a:xfrm>
            <a:off x="6638846" y="2502491"/>
            <a:ext cx="1196340" cy="1196340"/>
          </a:xfrm>
          <a:prstGeom prst="ellipse">
            <a:avLst/>
          </a:prstGeom>
          <a:solidFill>
            <a:srgbClr val="5252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9586-C1F8-496A-85AF-756421C7FF90}"/>
              </a:ext>
            </a:extLst>
          </p:cNvPr>
          <p:cNvSpPr/>
          <p:nvPr/>
        </p:nvSpPr>
        <p:spPr>
          <a:xfrm>
            <a:off x="8404685" y="3100661"/>
            <a:ext cx="2020496" cy="1972586"/>
          </a:xfrm>
          <a:prstGeom prst="rect">
            <a:avLst/>
          </a:prstGeom>
          <a:solidFill>
            <a:srgbClr val="3F4346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algn="ctr" rotWithShape="0">
              <a:prstClr val="black">
                <a:alpha val="1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09A07C-9D23-4104-8F09-3B939D685DC8}"/>
              </a:ext>
            </a:extLst>
          </p:cNvPr>
          <p:cNvSpPr/>
          <p:nvPr/>
        </p:nvSpPr>
        <p:spPr>
          <a:xfrm>
            <a:off x="8816763" y="2502491"/>
            <a:ext cx="1196340" cy="1196340"/>
          </a:xfrm>
          <a:prstGeom prst="ellipse">
            <a:avLst/>
          </a:prstGeom>
          <a:solidFill>
            <a:srgbClr val="712F9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BC392F-CB0E-4295-BE65-1CD76E7251AD}"/>
              </a:ext>
            </a:extLst>
          </p:cNvPr>
          <p:cNvSpPr/>
          <p:nvPr/>
        </p:nvSpPr>
        <p:spPr>
          <a:xfrm>
            <a:off x="2239040" y="2502491"/>
            <a:ext cx="1196340" cy="1196340"/>
          </a:xfrm>
          <a:prstGeom prst="ellipse">
            <a:avLst/>
          </a:prstGeom>
          <a:solidFill>
            <a:srgbClr val="1495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AC3AA2-FA0B-4879-9ED7-D8515A7B0601}"/>
              </a:ext>
            </a:extLst>
          </p:cNvPr>
          <p:cNvSpPr/>
          <p:nvPr/>
        </p:nvSpPr>
        <p:spPr>
          <a:xfrm>
            <a:off x="1831563" y="3972770"/>
            <a:ext cx="2020496" cy="67870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Increase Speed of App Delivery by 75%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338BF7-2480-4130-94D4-DE43C4AFABE7}"/>
              </a:ext>
            </a:extLst>
          </p:cNvPr>
          <p:cNvGrpSpPr/>
          <p:nvPr/>
        </p:nvGrpSpPr>
        <p:grpSpPr>
          <a:xfrm>
            <a:off x="2500500" y="2744277"/>
            <a:ext cx="673420" cy="668277"/>
            <a:chOff x="2190307" y="1612407"/>
            <a:chExt cx="673420" cy="6682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2FCF42F-4EB6-4A5A-9861-3768E19A1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3" t="24649" r="17358" b="23925"/>
            <a:stretch/>
          </p:blipFill>
          <p:spPr>
            <a:xfrm>
              <a:off x="2190307" y="1722473"/>
              <a:ext cx="673420" cy="558211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B847635-95EA-4C76-92F1-8549B9ECC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8008" t="18361" r="14629" b="15593"/>
            <a:stretch/>
          </p:blipFill>
          <p:spPr>
            <a:xfrm>
              <a:off x="2509284" y="1612407"/>
              <a:ext cx="291203" cy="28550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A2094D-39CC-4D08-ACD8-8CDCD57DB711}"/>
              </a:ext>
            </a:extLst>
          </p:cNvPr>
          <p:cNvSpPr txBox="1"/>
          <p:nvPr/>
        </p:nvSpPr>
        <p:spPr>
          <a:xfrm>
            <a:off x="1809228" y="2047932"/>
            <a:ext cx="202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>
                <a:solidFill>
                  <a:srgbClr val="1495FF"/>
                </a:solidFill>
                <a:latin typeface="Bernina Sans Offc Extrabold" panose="02000000000000000000" pitchFamily="2" charset="77"/>
              </a:rPr>
              <a:t>Speed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15FDAB9-4139-42A3-8A33-B0EC85BE8E15}"/>
              </a:ext>
            </a:extLst>
          </p:cNvPr>
          <p:cNvSpPr txBox="1">
            <a:spLocks/>
          </p:cNvSpPr>
          <p:nvPr/>
        </p:nvSpPr>
        <p:spPr>
          <a:xfrm>
            <a:off x="8416137" y="5006645"/>
            <a:ext cx="2020495" cy="843234"/>
          </a:xfrm>
          <a:prstGeom prst="rect">
            <a:avLst/>
          </a:prstGeom>
          <a:solidFill>
            <a:srgbClr val="712F90"/>
          </a:solidFill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z="1100">
              <a:solidFill>
                <a:srgbClr val="73BE28">
                  <a:lumMod val="60000"/>
                  <a:lumOff val="40000"/>
                </a:srgbClr>
              </a:solidFill>
              <a:latin typeface="Bernina Sans Offc" panose="02000000000000000000" pitchFamily="2" charset="77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A052131-2B02-475B-BF5B-BF43C6EEFB06}"/>
              </a:ext>
            </a:extLst>
          </p:cNvPr>
          <p:cNvSpPr txBox="1">
            <a:spLocks/>
          </p:cNvSpPr>
          <p:nvPr/>
        </p:nvSpPr>
        <p:spPr>
          <a:xfrm>
            <a:off x="6238222" y="5006645"/>
            <a:ext cx="2020495" cy="843234"/>
          </a:xfrm>
          <a:prstGeom prst="rect">
            <a:avLst/>
          </a:prstGeom>
          <a:solidFill>
            <a:srgbClr val="5350B6"/>
          </a:solidFill>
        </p:spPr>
        <p:txBody>
          <a:bodyPr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US" sz="1100">
              <a:solidFill>
                <a:srgbClr val="FFFFFF"/>
              </a:solidFill>
              <a:latin typeface="Bernina Sans Offc" panose="02000000000000000000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C0CF4F-F1A1-462E-B636-8DE301DE6B69}"/>
              </a:ext>
            </a:extLst>
          </p:cNvPr>
          <p:cNvSpPr txBox="1"/>
          <p:nvPr/>
        </p:nvSpPr>
        <p:spPr>
          <a:xfrm>
            <a:off x="8392417" y="2047086"/>
            <a:ext cx="2032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>
                <a:solidFill>
                  <a:srgbClr val="712F90"/>
                </a:solidFill>
                <a:latin typeface="Bernina Sans Offc Extrabold" panose="02000000000000000000" pitchFamily="2" charset="77"/>
              </a:rPr>
              <a:t>Scale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FF6D15-2E57-4B30-AB3F-93B991FA6CCB}"/>
              </a:ext>
            </a:extLst>
          </p:cNvPr>
          <p:cNvSpPr txBox="1"/>
          <p:nvPr/>
        </p:nvSpPr>
        <p:spPr>
          <a:xfrm>
            <a:off x="1850334" y="5126137"/>
            <a:ext cx="20093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>
                <a:solidFill>
                  <a:srgbClr val="FFFFFF"/>
                </a:solidFill>
                <a:latin typeface="Bernina Sans Offc" panose="02000000000000000000" pitchFamily="2" charset="77"/>
              </a:rPr>
              <a:t> Eliminate toil through </a:t>
            </a:r>
            <a:r>
              <a:rPr lang="en-US" sz="1100" b="1">
                <a:solidFill>
                  <a:srgbClr val="FFFFFF"/>
                </a:solidFill>
                <a:latin typeface="Bernina Sans Offc" panose="02000000000000000000" pitchFamily="2" charset="77"/>
              </a:rPr>
              <a:t>automation </a:t>
            </a:r>
            <a:r>
              <a:rPr lang="en-US" sz="1100">
                <a:solidFill>
                  <a:srgbClr val="FFFFFF"/>
                </a:solidFill>
                <a:latin typeface="Bernina Sans Offc" panose="02000000000000000000" pitchFamily="2" charset="77"/>
              </a:rPr>
              <a:t>(monitoring, test evaluation, remediation)</a:t>
            </a:r>
            <a:endParaRPr lang="en-US" sz="1100">
              <a:solidFill>
                <a:srgbClr val="0F1419"/>
              </a:solidFill>
              <a:latin typeface="Bernina Sans Offc" panose="02000000000000000000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C9EA52-640D-4875-BCDF-1FCAF72ABA72}"/>
              </a:ext>
            </a:extLst>
          </p:cNvPr>
          <p:cNvSpPr/>
          <p:nvPr/>
        </p:nvSpPr>
        <p:spPr>
          <a:xfrm>
            <a:off x="4030582" y="3972770"/>
            <a:ext cx="2020496" cy="8432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Calibri Light"/>
              </a:rPr>
              <a:t>Improve Confidence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Calibri Light"/>
              </a:rPr>
              <a:t>with 50% Better Release Quality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31A148-EB67-4258-8ABD-25CFCA1E9D00}"/>
              </a:ext>
            </a:extLst>
          </p:cNvPr>
          <p:cNvSpPr/>
          <p:nvPr/>
        </p:nvSpPr>
        <p:spPr>
          <a:xfrm>
            <a:off x="6238220" y="3972770"/>
            <a:ext cx="2020495" cy="84541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100% Better Collaboration between Dev &amp; Ops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D3AB2EB9-1C85-455B-8DF0-0637E9CB7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3130" y="2588092"/>
            <a:ext cx="1013240" cy="1013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0D788E-8E4B-4D32-A6E6-807763A77C1F}"/>
              </a:ext>
            </a:extLst>
          </p:cNvPr>
          <p:cNvSpPr txBox="1"/>
          <p:nvPr/>
        </p:nvSpPr>
        <p:spPr>
          <a:xfrm>
            <a:off x="4023396" y="2045392"/>
            <a:ext cx="1972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>
                <a:solidFill>
                  <a:srgbClr val="3670D7"/>
                </a:solidFill>
                <a:latin typeface="Bernina Sans Offc Extrabold" panose="02000000000000000000" pitchFamily="2" charset="77"/>
              </a:rPr>
              <a:t>Quality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9C1D0-3B22-4247-87BB-CC9557AE5BCE}"/>
              </a:ext>
            </a:extLst>
          </p:cNvPr>
          <p:cNvSpPr txBox="1"/>
          <p:nvPr/>
        </p:nvSpPr>
        <p:spPr>
          <a:xfrm>
            <a:off x="6189703" y="2046239"/>
            <a:ext cx="200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>
                <a:solidFill>
                  <a:srgbClr val="5350B6"/>
                </a:solidFill>
                <a:latin typeface="Bernina Sans Offc Extrabold" panose="02000000000000000000" pitchFamily="2" charset="77"/>
              </a:rPr>
              <a:t>Collaboration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A1FE67-A148-490C-A65A-CF82FC556984}"/>
              </a:ext>
            </a:extLst>
          </p:cNvPr>
          <p:cNvSpPr txBox="1"/>
          <p:nvPr/>
        </p:nvSpPr>
        <p:spPr>
          <a:xfrm>
            <a:off x="4012020" y="5126137"/>
            <a:ext cx="20073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>
                <a:solidFill>
                  <a:srgbClr val="FFFFFF"/>
                </a:solidFill>
                <a:latin typeface="Bernina Sans Offc" panose="02000000000000000000" pitchFamily="2" charset="77"/>
              </a:rPr>
              <a:t>Increase quality and resiliency with </a:t>
            </a:r>
            <a:r>
              <a:rPr lang="en-US" sz="1100" b="1">
                <a:solidFill>
                  <a:srgbClr val="FFFFFF"/>
                </a:solidFill>
                <a:latin typeface="Bernina Sans Offc" panose="02000000000000000000" pitchFamily="2" charset="77"/>
              </a:rPr>
              <a:t>Shift-left, </a:t>
            </a:r>
            <a:br>
              <a:rPr lang="en-US" sz="1100" b="1">
                <a:solidFill>
                  <a:srgbClr val="FFFFFF"/>
                </a:solidFill>
                <a:latin typeface="Bernina Sans Offc" panose="02000000000000000000" pitchFamily="2" charset="77"/>
              </a:rPr>
            </a:br>
            <a:r>
              <a:rPr lang="en-US" sz="1100" b="1">
                <a:solidFill>
                  <a:srgbClr val="FFFFFF"/>
                </a:solidFill>
                <a:latin typeface="Bernina Sans Offc" panose="02000000000000000000" pitchFamily="2" charset="77"/>
              </a:rPr>
              <a:t>Shift-right</a:t>
            </a:r>
            <a:endParaRPr lang="en-US" sz="1100">
              <a:solidFill>
                <a:srgbClr val="0F1419"/>
              </a:solidFill>
              <a:latin typeface="Bernina Sans Offc Light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97D52-8E62-4301-B380-6DC2172EB0D3}"/>
              </a:ext>
            </a:extLst>
          </p:cNvPr>
          <p:cNvSpPr txBox="1"/>
          <p:nvPr/>
        </p:nvSpPr>
        <p:spPr>
          <a:xfrm>
            <a:off x="6280020" y="5126137"/>
            <a:ext cx="19672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srgbClr val="FFFFFF"/>
                </a:solidFill>
                <a:latin typeface="Bernina Sans Offc" panose="02000000000000000000" pitchFamily="2" charset="77"/>
              </a:rPr>
              <a:t>One platform, </a:t>
            </a:r>
            <a:r>
              <a:rPr lang="en-US" sz="1100">
                <a:solidFill>
                  <a:srgbClr val="FFFFFF"/>
                </a:solidFill>
                <a:latin typeface="Bernina Sans Offc" panose="02000000000000000000" pitchFamily="2" charset="77"/>
              </a:rPr>
              <a:t>single source of truth, </a:t>
            </a:r>
            <a:r>
              <a:rPr lang="en-US" sz="1100" b="1">
                <a:solidFill>
                  <a:srgbClr val="FFFFFF"/>
                </a:solidFill>
                <a:latin typeface="Bernina Sans Offc" panose="02000000000000000000" pitchFamily="2" charset="77"/>
              </a:rPr>
              <a:t>common language </a:t>
            </a:r>
            <a:r>
              <a:rPr lang="en-US" sz="1100">
                <a:solidFill>
                  <a:srgbClr val="FFFFFF"/>
                </a:solidFill>
                <a:latin typeface="Bernina Sans Offc" panose="02000000000000000000" pitchFamily="2" charset="77"/>
              </a:rPr>
              <a:t>of SLOs</a:t>
            </a:r>
            <a:endParaRPr lang="en-US" sz="1100">
              <a:solidFill>
                <a:srgbClr val="0F1419"/>
              </a:solidFill>
              <a:latin typeface="Bernina Sans Offc Light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4C56A4-BDEB-4137-82B0-2627FB9E8321}"/>
              </a:ext>
            </a:extLst>
          </p:cNvPr>
          <p:cNvSpPr/>
          <p:nvPr/>
        </p:nvSpPr>
        <p:spPr>
          <a:xfrm>
            <a:off x="8392417" y="3983874"/>
            <a:ext cx="2020496" cy="73684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Scale DevOps Enterprise-wide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FB9A2F3-C94A-4FE0-81E0-134187FB6C4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6751" y="2663455"/>
            <a:ext cx="862515" cy="8625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461FD3-E216-4238-B7C4-AB76D1B2431F}"/>
              </a:ext>
            </a:extLst>
          </p:cNvPr>
          <p:cNvSpPr txBox="1"/>
          <p:nvPr/>
        </p:nvSpPr>
        <p:spPr>
          <a:xfrm>
            <a:off x="8430916" y="5126137"/>
            <a:ext cx="19672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>
                <a:solidFill>
                  <a:srgbClr val="FFFFFF"/>
                </a:solidFill>
                <a:latin typeface="Bernina Sans Offc" panose="02000000000000000000" pitchFamily="2" charset="77"/>
              </a:rPr>
              <a:t>Self-service </a:t>
            </a:r>
            <a:r>
              <a:rPr lang="en-US" sz="1100">
                <a:solidFill>
                  <a:srgbClr val="FFFFFF"/>
                </a:solidFill>
                <a:latin typeface="Bernina Sans Offc" panose="02000000000000000000" pitchFamily="2" charset="77"/>
              </a:rPr>
              <a:t>models</a:t>
            </a:r>
            <a:r>
              <a:rPr lang="en-US" sz="1100" b="1">
                <a:solidFill>
                  <a:srgbClr val="FFFFFF"/>
                </a:solidFill>
                <a:latin typeface="Bernina Sans Offc" panose="02000000000000000000" pitchFamily="2" charset="77"/>
              </a:rPr>
              <a:t>, Automation, AI-driven </a:t>
            </a:r>
            <a:r>
              <a:rPr lang="en-US" sz="1100">
                <a:solidFill>
                  <a:srgbClr val="FFFFFF"/>
                </a:solidFill>
                <a:latin typeface="Bernina Sans Offc" panose="02000000000000000000" pitchFamily="2" charset="77"/>
              </a:rPr>
              <a:t>decision making</a:t>
            </a:r>
            <a:endParaRPr lang="en-US" sz="1100">
              <a:solidFill>
                <a:srgbClr val="0F1419"/>
              </a:solidFill>
              <a:latin typeface="Bernina Sans Offc Light" pitchFamily="2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12774FB-AABE-49CF-9949-532C0BBC58F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5965" y="2744277"/>
            <a:ext cx="753624" cy="7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7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3" grpId="0" animBg="1"/>
      <p:bldP spid="16" grpId="0"/>
      <p:bldP spid="21" grpId="0" animBg="1"/>
      <p:bldP spid="22" grpId="0" animBg="1"/>
      <p:bldP spid="24" grpId="0"/>
      <p:bldP spid="25" grpId="0"/>
      <p:bldP spid="26" grpId="0"/>
      <p:bldP spid="30" grpId="0"/>
      <p:bldP spid="31" grpId="0"/>
      <p:bldP spid="32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BA77-3DB2-914B-B8B0-253F0B4F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4" y="1818048"/>
            <a:ext cx="6218850" cy="1364423"/>
          </a:xfrm>
        </p:spPr>
        <p:txBody>
          <a:bodyPr/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GitOps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&amp; SLO-Driven Automation 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driving faster and better releases!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879E7-A345-F644-9578-3C41BD301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9689" y="4409731"/>
            <a:ext cx="4615494" cy="12325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Andreas Grabner</a:t>
            </a:r>
          </a:p>
          <a:p>
            <a:pPr marL="0" indent="0">
              <a:buNone/>
            </a:pPr>
            <a:r>
              <a:rPr lang="en-US" sz="2000" dirty="0"/>
              <a:t>DevOps Activist at Dynatrace</a:t>
            </a:r>
          </a:p>
          <a:p>
            <a:pPr marL="0" indent="0">
              <a:buNone/>
            </a:pPr>
            <a:r>
              <a:rPr lang="en-US" sz="2000" dirty="0"/>
              <a:t>DevRel for </a:t>
            </a:r>
            <a:r>
              <a:rPr lang="en-US" sz="2000" dirty="0" err="1"/>
              <a:t>Keptn</a:t>
            </a:r>
            <a:endParaRPr lang="en-US" sz="2000" dirty="0"/>
          </a:p>
          <a:p>
            <a:pPr marL="0" indent="0">
              <a:buNone/>
            </a:pPr>
            <a:r>
              <a:rPr lang="en-US" sz="1400" dirty="0"/>
              <a:t>@grabnerandi, </a:t>
            </a:r>
            <a:r>
              <a:rPr lang="de-AT" sz="1400" dirty="0">
                <a:hlinkClick r:id="rId2"/>
              </a:rPr>
              <a:t>https://www.linkedin.com/in/grabnerandi</a:t>
            </a:r>
            <a:r>
              <a:rPr lang="de-AT" sz="1400" dirty="0"/>
              <a:t> 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26230-FF1E-7C43-9868-24EC973C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045" y="4285374"/>
            <a:ext cx="1612900" cy="161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86808-205B-4621-9459-F974F1707750}"/>
              </a:ext>
            </a:extLst>
          </p:cNvPr>
          <p:cNvSpPr txBox="1"/>
          <p:nvPr/>
        </p:nvSpPr>
        <p:spPr>
          <a:xfrm>
            <a:off x="7555455" y="4982804"/>
            <a:ext cx="4615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 us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https://github.com/keptn/keptn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2F847-04C2-4F1D-9F07-138E763116A2}"/>
              </a:ext>
            </a:extLst>
          </p:cNvPr>
          <p:cNvSpPr txBox="1"/>
          <p:nvPr/>
        </p:nvSpPr>
        <p:spPr>
          <a:xfrm>
            <a:off x="7555455" y="4660538"/>
            <a:ext cx="280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 us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keptnProject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A77E4-AD60-4A9C-AFD7-453A7E572B17}"/>
              </a:ext>
            </a:extLst>
          </p:cNvPr>
          <p:cNvSpPr txBox="1"/>
          <p:nvPr/>
        </p:nvSpPr>
        <p:spPr>
          <a:xfrm>
            <a:off x="7555455" y="5329692"/>
            <a:ext cx="366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Slack Us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https://slack.keptn.sh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146E24-AA03-4CCF-9402-C391C24874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897" y="5921987"/>
            <a:ext cx="2992385" cy="733269"/>
          </a:xfrm>
          <a:prstGeom prst="rect">
            <a:avLst/>
          </a:prstGeom>
        </p:spPr>
      </p:pic>
      <p:pic>
        <p:nvPicPr>
          <p:cNvPr id="17" name="Google Shape;251;p39">
            <a:extLst>
              <a:ext uri="{FF2B5EF4-FFF2-40B4-BE49-F238E27FC236}">
                <a16:creationId xmlns:a16="http://schemas.microsoft.com/office/drawing/2014/main" id="{E9454CDA-B209-447A-A107-028F3FEFA08C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066" y="4162968"/>
            <a:ext cx="1381600" cy="44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5D1D4-28BC-4D07-8CB8-0105B8960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866" y="1915886"/>
            <a:ext cx="2762636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50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9DD5C1-ADF2-4BBB-AF2C-8A7087E0BF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4 hour AWS EC2 Outage: ZERO Impact for Dynatrace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EBC8D-3158-4395-86E8-A36C54A5B6BD}"/>
              </a:ext>
            </a:extLst>
          </p:cNvPr>
          <p:cNvSpPr txBox="1"/>
          <p:nvPr/>
        </p:nvSpPr>
        <p:spPr>
          <a:xfrm>
            <a:off x="976853" y="5553809"/>
            <a:ext cx="10746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600"/>
              <a:t>https://www.dynatrace.com/news/blog/architected-for-resiliency-how-dynatrace-withstands-data-center-outages/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DA7C9-2B52-490E-BBF5-928F79DC6F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975" y="2128543"/>
            <a:ext cx="2290441" cy="2694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C32BA4-CB14-4F8D-9F0E-1A3D95B5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529" y="3609536"/>
            <a:ext cx="2249583" cy="116179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786705-F729-4564-9821-44C9C7AF5EC9}"/>
              </a:ext>
            </a:extLst>
          </p:cNvPr>
          <p:cNvSpPr/>
          <p:nvPr/>
        </p:nvSpPr>
        <p:spPr>
          <a:xfrm>
            <a:off x="4318530" y="3281593"/>
            <a:ext cx="2249583" cy="2867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/>
              <a:t>S</a:t>
            </a:r>
            <a:r>
              <a:rPr lang="de-AT" sz="1200"/>
              <a:t>ervice </a:t>
            </a:r>
            <a:r>
              <a:rPr lang="de-AT" sz="1200" b="1"/>
              <a:t>L</a:t>
            </a:r>
            <a:r>
              <a:rPr lang="de-AT" sz="1200"/>
              <a:t>evel </a:t>
            </a:r>
            <a:r>
              <a:rPr lang="de-AT" sz="1200" b="1"/>
              <a:t>O</a:t>
            </a:r>
            <a:r>
              <a:rPr lang="de-AT" sz="1200"/>
              <a:t>bjectives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46B8F-B839-44C5-9AC4-08EF8CFDFA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7533" y="3991844"/>
            <a:ext cx="1666913" cy="67347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722CBA-82BB-46EC-8AFE-E59173A2F7C6}"/>
              </a:ext>
            </a:extLst>
          </p:cNvPr>
          <p:cNvSpPr/>
          <p:nvPr/>
        </p:nvSpPr>
        <p:spPr>
          <a:xfrm>
            <a:off x="7589894" y="3263129"/>
            <a:ext cx="2249583" cy="328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/>
              <a:t>S</a:t>
            </a:r>
            <a:r>
              <a:rPr lang="de-AT" sz="1200"/>
              <a:t>ervice </a:t>
            </a:r>
            <a:r>
              <a:rPr lang="de-AT" sz="1200" b="1"/>
              <a:t>L</a:t>
            </a:r>
            <a:r>
              <a:rPr lang="de-AT" sz="1200"/>
              <a:t>evel </a:t>
            </a:r>
            <a:r>
              <a:rPr lang="de-AT" sz="1200" b="1"/>
              <a:t>A</a:t>
            </a:r>
            <a:r>
              <a:rPr lang="de-AT" sz="1200"/>
              <a:t>greements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07BF1-2E20-4488-942B-61F009CB6EE0}"/>
              </a:ext>
            </a:extLst>
          </p:cNvPr>
          <p:cNvSpPr txBox="1"/>
          <p:nvPr/>
        </p:nvSpPr>
        <p:spPr>
          <a:xfrm>
            <a:off x="3671115" y="2086473"/>
            <a:ext cx="701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>
                <a:effectLst/>
                <a:latin typeface="BerninaSans" pitchFamily="50" charset="0"/>
              </a:rPr>
              <a:t>“Observing this issue, it was an honor to have the possibility to ‘just’ sit next to it and do a little bit of babysitting knowing that we are coping very well with this failure!”</a:t>
            </a:r>
            <a:endParaRPr lang="de-AT" sz="16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955DE0-3445-4CFC-8D65-BDFCDE8B05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975" y="2128543"/>
            <a:ext cx="2290441" cy="13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6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32FA235-E6E8-4A10-B62B-743B178DCA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937" y="217488"/>
            <a:ext cx="11700563" cy="523875"/>
          </a:xfrm>
        </p:spPr>
        <p:txBody>
          <a:bodyPr>
            <a:normAutofit/>
          </a:bodyPr>
          <a:lstStyle/>
          <a:p>
            <a:r>
              <a:rPr lang="en-US" sz="2400" dirty="0"/>
              <a:t>We – SREs and DevOps – need to delivery faster and better!!</a:t>
            </a:r>
            <a:endParaRPr lang="de-AT" sz="2400" dirty="0"/>
          </a:p>
        </p:txBody>
      </p:sp>
      <p:pic>
        <p:nvPicPr>
          <p:cNvPr id="23" name="Picture 22" descr="DevOps vs. SRE? 4 Important Differences | Scalyr">
            <a:extLst>
              <a:ext uri="{FF2B5EF4-FFF2-40B4-BE49-F238E27FC236}">
                <a16:creationId xmlns:a16="http://schemas.microsoft.com/office/drawing/2014/main" id="{83A9A328-7B06-4069-879E-9EEF5D37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4853" y="2301735"/>
            <a:ext cx="3282293" cy="328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">
            <a:extLst>
              <a:ext uri="{FF2B5EF4-FFF2-40B4-BE49-F238E27FC236}">
                <a16:creationId xmlns:a16="http://schemas.microsoft.com/office/drawing/2014/main" id="{6EDD108D-CFB1-493E-9013-7E9AAE675DAA}"/>
              </a:ext>
            </a:extLst>
          </p:cNvPr>
          <p:cNvSpPr/>
          <p:nvPr/>
        </p:nvSpPr>
        <p:spPr>
          <a:xfrm>
            <a:off x="503061" y="1677453"/>
            <a:ext cx="4822723" cy="667095"/>
          </a:xfrm>
          <a:prstGeom prst="rightArrow">
            <a:avLst/>
          </a:prstGeom>
          <a:gradFill>
            <a:gsLst>
              <a:gs pos="0">
                <a:srgbClr val="6E3293"/>
              </a:gs>
              <a:gs pos="100000">
                <a:srgbClr val="1C8DF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DevOps</a:t>
            </a: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Automate Speed of Delivery</a:t>
            </a:r>
          </a:p>
        </p:txBody>
      </p:sp>
      <p:sp>
        <p:nvSpPr>
          <p:cNvPr id="25" name="Arrow: Right 7">
            <a:extLst>
              <a:ext uri="{FF2B5EF4-FFF2-40B4-BE49-F238E27FC236}">
                <a16:creationId xmlns:a16="http://schemas.microsoft.com/office/drawing/2014/main" id="{AF7ACF62-4FD3-400B-8178-9BA895A15AC5}"/>
              </a:ext>
            </a:extLst>
          </p:cNvPr>
          <p:cNvSpPr/>
          <p:nvPr/>
        </p:nvSpPr>
        <p:spPr>
          <a:xfrm flipH="1">
            <a:off x="6866214" y="1677453"/>
            <a:ext cx="4822723" cy="667095"/>
          </a:xfrm>
          <a:prstGeom prst="rightArrow">
            <a:avLst/>
          </a:prstGeom>
          <a:gradFill>
            <a:gsLst>
              <a:gs pos="0">
                <a:srgbClr val="6E3293"/>
              </a:gs>
              <a:gs pos="100000">
                <a:srgbClr val="1C8DF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SRE</a:t>
            </a:r>
            <a:r>
              <a:rPr kumimoji="0" lang="de-A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Automate Resiliancy of Operations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18B5DF4-C013-4CA7-A01A-AF4C2F72D8B9}"/>
              </a:ext>
            </a:extLst>
          </p:cNvPr>
          <p:cNvSpPr txBox="1">
            <a:spLocks/>
          </p:cNvSpPr>
          <p:nvPr/>
        </p:nvSpPr>
        <p:spPr>
          <a:xfrm>
            <a:off x="672813" y="2805704"/>
            <a:ext cx="3991765" cy="28191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10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  <a:t>Deployment Frequency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  <a:t>How often an organization successfully releases to production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nina Sans Offc Light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  <a:t>Lead Time for Changes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  <a:t>The amount of time it takes a commit to get into production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52C2F64B-7072-414D-9A23-B3E3F4B8D8FD}"/>
              </a:ext>
            </a:extLst>
          </p:cNvPr>
          <p:cNvSpPr txBox="1">
            <a:spLocks/>
          </p:cNvSpPr>
          <p:nvPr/>
        </p:nvSpPr>
        <p:spPr>
          <a:xfrm>
            <a:off x="8183444" y="2805704"/>
            <a:ext cx="3857896" cy="3282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10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2583EE"/>
              </a:buClr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Bernina Sans Offc Light" pitchFamily="2" charset="0"/>
                <a:ea typeface="+mn-ea"/>
                <a:cs typeface="Bernina Sans Offc L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  <a:t>Change Failure Rate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  <a:t>The percentage of deployments causing a failure in production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nina Sans Offc Light" pitchFamily="2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2583E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  <a:t>Time to Restore 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ina Sans Offc Light" pitchFamily="2" charset="0"/>
                <a:ea typeface="+mn-ea"/>
              </a:rPr>
              <a:t>How long it takes an organization to recover from a failure in production</a:t>
            </a:r>
            <a:endParaRPr kumimoji="0" lang="de-AT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nina Sans Offc Light" pitchFamily="2" charset="0"/>
              <a:ea typeface="+mn-ea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2F88070-A623-4264-AE95-6DE29F3927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00" y="1671553"/>
            <a:ext cx="1219200" cy="748336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CB073E-F01B-4D1C-913F-D9C4EB026720}"/>
              </a:ext>
            </a:extLst>
          </p:cNvPr>
          <p:cNvSpPr/>
          <p:nvPr/>
        </p:nvSpPr>
        <p:spPr>
          <a:xfrm>
            <a:off x="565311" y="2944937"/>
            <a:ext cx="112152" cy="429917"/>
          </a:xfrm>
          <a:prstGeom prst="rect">
            <a:avLst/>
          </a:prstGeom>
          <a:gradFill>
            <a:gsLst>
              <a:gs pos="0">
                <a:srgbClr val="6E3293"/>
              </a:gs>
              <a:gs pos="0">
                <a:srgbClr val="1C8DF6"/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nina Sans Narrow" pitchFamily="2" charset="77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330B54-E274-4E28-9B60-318A5A4A4D32}"/>
              </a:ext>
            </a:extLst>
          </p:cNvPr>
          <p:cNvSpPr/>
          <p:nvPr/>
        </p:nvSpPr>
        <p:spPr>
          <a:xfrm>
            <a:off x="553331" y="4470809"/>
            <a:ext cx="112152" cy="429917"/>
          </a:xfrm>
          <a:prstGeom prst="rect">
            <a:avLst/>
          </a:prstGeom>
          <a:gradFill>
            <a:gsLst>
              <a:gs pos="0">
                <a:srgbClr val="6E3293"/>
              </a:gs>
              <a:gs pos="0">
                <a:srgbClr val="1C8DF6"/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nina Sans Narrow" pitchFamily="2" charset="77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C19F19-8C9A-4DBB-8DB3-420B39FC1A46}"/>
              </a:ext>
            </a:extLst>
          </p:cNvPr>
          <p:cNvSpPr/>
          <p:nvPr/>
        </p:nvSpPr>
        <p:spPr>
          <a:xfrm>
            <a:off x="8064629" y="2944936"/>
            <a:ext cx="112152" cy="429917"/>
          </a:xfrm>
          <a:prstGeom prst="rect">
            <a:avLst/>
          </a:prstGeom>
          <a:gradFill>
            <a:gsLst>
              <a:gs pos="100000">
                <a:srgbClr val="6E3293"/>
              </a:gs>
              <a:gs pos="100000">
                <a:srgbClr val="1C8DF6"/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Narrow" pitchFamily="2" charset="77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74CCA3-8FD5-4874-A9AA-15CFC41CE2A4}"/>
              </a:ext>
            </a:extLst>
          </p:cNvPr>
          <p:cNvSpPr/>
          <p:nvPr/>
        </p:nvSpPr>
        <p:spPr>
          <a:xfrm>
            <a:off x="8064639" y="4470818"/>
            <a:ext cx="112152" cy="429917"/>
          </a:xfrm>
          <a:prstGeom prst="rect">
            <a:avLst/>
          </a:prstGeom>
          <a:gradFill>
            <a:gsLst>
              <a:gs pos="100000">
                <a:srgbClr val="6E3293"/>
              </a:gs>
              <a:gs pos="100000">
                <a:srgbClr val="1C8DF6"/>
              </a:gs>
            </a:gsLst>
            <a:lin ang="108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Narrow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6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/>
      <p:bldP spid="29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632FA235-E6E8-4A10-B62B-743B178DCA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937" y="217488"/>
            <a:ext cx="11700563" cy="523875"/>
          </a:xfrm>
        </p:spPr>
        <p:txBody>
          <a:bodyPr>
            <a:normAutofit/>
          </a:bodyPr>
          <a:lstStyle/>
          <a:p>
            <a:r>
              <a:rPr lang="en-US" sz="2400" dirty="0"/>
              <a:t>To get there - DevOps &amp; SREs must automate many tasks through pipelines</a:t>
            </a:r>
            <a:endParaRPr lang="de-AT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E456BB-E2D8-4E84-B7E8-5366CCA15882}"/>
              </a:ext>
            </a:extLst>
          </p:cNvPr>
          <p:cNvSpPr/>
          <p:nvPr/>
        </p:nvSpPr>
        <p:spPr>
          <a:xfrm>
            <a:off x="1304192" y="1811343"/>
            <a:ext cx="2050245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Deployment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6E0244-7310-480C-BB5C-0AD5D182B961}"/>
              </a:ext>
            </a:extLst>
          </p:cNvPr>
          <p:cNvSpPr/>
          <p:nvPr/>
        </p:nvSpPr>
        <p:spPr>
          <a:xfrm>
            <a:off x="1304192" y="2681687"/>
            <a:ext cx="3092128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Performance Engineering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D303D7-5785-4A95-ADDD-D249917D9C38}"/>
              </a:ext>
            </a:extLst>
          </p:cNvPr>
          <p:cNvSpPr/>
          <p:nvPr/>
        </p:nvSpPr>
        <p:spPr>
          <a:xfrm>
            <a:off x="4593328" y="3552031"/>
            <a:ext cx="2061497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Quality Gates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D5D3C0-0A47-4618-8E9B-46A003F2E82B}"/>
              </a:ext>
            </a:extLst>
          </p:cNvPr>
          <p:cNvSpPr/>
          <p:nvPr/>
        </p:nvSpPr>
        <p:spPr>
          <a:xfrm>
            <a:off x="7260791" y="3552031"/>
            <a:ext cx="3631600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Security &amp; Vulnerability Scans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BE3023-1EE2-455B-9354-2AA6B16A9047}"/>
              </a:ext>
            </a:extLst>
          </p:cNvPr>
          <p:cNvSpPr/>
          <p:nvPr/>
        </p:nvSpPr>
        <p:spPr>
          <a:xfrm>
            <a:off x="5114269" y="4422375"/>
            <a:ext cx="2519523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Chat Notifications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8711E5-FBFF-4AB7-9E70-EA95303187A1}"/>
              </a:ext>
            </a:extLst>
          </p:cNvPr>
          <p:cNvSpPr/>
          <p:nvPr/>
        </p:nvSpPr>
        <p:spPr>
          <a:xfrm>
            <a:off x="1304193" y="3552031"/>
            <a:ext cx="2683167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Configure Monitoring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142BBD-7502-4E8E-A9E0-9759C3A24497}"/>
              </a:ext>
            </a:extLst>
          </p:cNvPr>
          <p:cNvSpPr/>
          <p:nvPr/>
        </p:nvSpPr>
        <p:spPr>
          <a:xfrm>
            <a:off x="8692647" y="2681687"/>
            <a:ext cx="2199744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Chaos Testing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D2BEC8-0610-418D-A48C-A4FBEC579AE8}"/>
              </a:ext>
            </a:extLst>
          </p:cNvPr>
          <p:cNvSpPr/>
          <p:nvPr/>
        </p:nvSpPr>
        <p:spPr>
          <a:xfrm>
            <a:off x="1304193" y="4422375"/>
            <a:ext cx="3234644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Integrate Approval Process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149A4C-F84C-444E-A03D-9A5D38B2F622}"/>
              </a:ext>
            </a:extLst>
          </p:cNvPr>
          <p:cNvSpPr/>
          <p:nvPr/>
        </p:nvSpPr>
        <p:spPr>
          <a:xfrm>
            <a:off x="6613045" y="1811343"/>
            <a:ext cx="1219200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Canary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124763-70BB-475D-AFAE-751FAD737B87}"/>
              </a:ext>
            </a:extLst>
          </p:cNvPr>
          <p:cNvSpPr/>
          <p:nvPr/>
        </p:nvSpPr>
        <p:spPr>
          <a:xfrm>
            <a:off x="4040039" y="1811343"/>
            <a:ext cx="1887405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Blue/Green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C33C2C-197E-4DA5-AA86-8B0007A93C0B}"/>
              </a:ext>
            </a:extLst>
          </p:cNvPr>
          <p:cNvSpPr/>
          <p:nvPr/>
        </p:nvSpPr>
        <p:spPr>
          <a:xfrm>
            <a:off x="8522428" y="1811343"/>
            <a:ext cx="2369963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Feature Flagging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61029D-51A9-4F1E-B97E-9E716E697901}"/>
              </a:ext>
            </a:extLst>
          </p:cNvPr>
          <p:cNvSpPr/>
          <p:nvPr/>
        </p:nvSpPr>
        <p:spPr>
          <a:xfrm>
            <a:off x="1304192" y="5292718"/>
            <a:ext cx="2096459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SLO Monitoring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8C897D-05AF-4C5E-887E-BBEC968EDB76}"/>
              </a:ext>
            </a:extLst>
          </p:cNvPr>
          <p:cNvSpPr/>
          <p:nvPr/>
        </p:nvSpPr>
        <p:spPr>
          <a:xfrm>
            <a:off x="8209225" y="4422375"/>
            <a:ext cx="2683167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Setup Alerting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A48435-F118-49BF-88E6-EC5442424AB6}"/>
              </a:ext>
            </a:extLst>
          </p:cNvPr>
          <p:cNvSpPr/>
          <p:nvPr/>
        </p:nvSpPr>
        <p:spPr>
          <a:xfrm>
            <a:off x="8601450" y="5292718"/>
            <a:ext cx="2290941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Auto Remediation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F18194-6850-4687-83F2-3F09AACD0309}"/>
              </a:ext>
            </a:extLst>
          </p:cNvPr>
          <p:cNvSpPr/>
          <p:nvPr/>
        </p:nvSpPr>
        <p:spPr>
          <a:xfrm>
            <a:off x="4635629" y="2681687"/>
            <a:ext cx="1363032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API Test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E2FEA8-1FD2-4DDC-A6CE-CE7932829B46}"/>
              </a:ext>
            </a:extLst>
          </p:cNvPr>
          <p:cNvSpPr/>
          <p:nvPr/>
        </p:nvSpPr>
        <p:spPr>
          <a:xfrm>
            <a:off x="3885845" y="5292718"/>
            <a:ext cx="2096459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SLA Validation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7908757-A282-49C5-BB92-AA03C30BAB3F}"/>
              </a:ext>
            </a:extLst>
          </p:cNvPr>
          <p:cNvSpPr/>
          <p:nvPr/>
        </p:nvSpPr>
        <p:spPr>
          <a:xfrm>
            <a:off x="6237971" y="2681687"/>
            <a:ext cx="2215368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Functional Test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556133-3145-410F-A68A-DD0F8B9A1CF7}"/>
              </a:ext>
            </a:extLst>
          </p:cNvPr>
          <p:cNvSpPr/>
          <p:nvPr/>
        </p:nvSpPr>
        <p:spPr>
          <a:xfrm>
            <a:off x="6467499" y="5292718"/>
            <a:ext cx="1648756" cy="48178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AT" sz="18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Rollbacks</a:t>
            </a:r>
          </a:p>
        </p:txBody>
      </p:sp>
    </p:spTree>
    <p:extLst>
      <p:ext uri="{BB962C8B-B14F-4D97-AF65-F5344CB8AC3E}">
        <p14:creationId xmlns:p14="http://schemas.microsoft.com/office/powerpoint/2010/main" val="11753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625CB-3373-4DC2-98D5-6A88F32483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Implementing your own automation in your tool of choice is possible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B8326-502E-4719-A980-D99669E7C2C1}"/>
              </a:ext>
            </a:extLst>
          </p:cNvPr>
          <p:cNvSpPr/>
          <p:nvPr/>
        </p:nvSpPr>
        <p:spPr>
          <a:xfrm>
            <a:off x="515859" y="1878204"/>
            <a:ext cx="2782585" cy="33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 Execute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82A503-1979-4B58-B56C-7D76F2BFA3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180" y="3986276"/>
            <a:ext cx="4486593" cy="137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E1D37A-0690-4EFB-AAF4-C3C4B1ADDD0E}"/>
              </a:ext>
            </a:extLst>
          </p:cNvPr>
          <p:cNvSpPr/>
          <p:nvPr/>
        </p:nvSpPr>
        <p:spPr>
          <a:xfrm>
            <a:off x="3568179" y="3639687"/>
            <a:ext cx="4486593" cy="33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 Add results notifications to Slack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FB2B2A-06E7-4AFC-91EB-CD0FDCDD88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643"/>
          <a:stretch/>
        </p:blipFill>
        <p:spPr>
          <a:xfrm>
            <a:off x="553405" y="2214453"/>
            <a:ext cx="2745040" cy="3137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729A2B-33BF-4829-9564-7C0273647D83}"/>
              </a:ext>
            </a:extLst>
          </p:cNvPr>
          <p:cNvSpPr/>
          <p:nvPr/>
        </p:nvSpPr>
        <p:spPr>
          <a:xfrm>
            <a:off x="3568178" y="1896514"/>
            <a:ext cx="4486593" cy="33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 Add result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869076-1251-4249-9E05-1414390300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178" y="2252928"/>
            <a:ext cx="4486593" cy="12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D3325-BA19-4D6E-B622-8109AFBB83EB}"/>
              </a:ext>
            </a:extLst>
          </p:cNvPr>
          <p:cNvSpPr/>
          <p:nvPr/>
        </p:nvSpPr>
        <p:spPr>
          <a:xfrm>
            <a:off x="8411913" y="1891904"/>
            <a:ext cx="3197136" cy="33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#4 Integrate with your APM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53501E-5F72-4634-984B-84B3619A70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642"/>
          <a:stretch/>
        </p:blipFill>
        <p:spPr>
          <a:xfrm>
            <a:off x="8411912" y="2228153"/>
            <a:ext cx="3197136" cy="12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6DF26D-9FC6-4B8F-963D-E1ED7C514B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303"/>
          <a:stretch/>
        </p:blipFill>
        <p:spPr>
          <a:xfrm>
            <a:off x="8471005" y="3977478"/>
            <a:ext cx="3202941" cy="1374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F78B8F-1DFC-4C21-8D52-34AF0D265C1E}"/>
              </a:ext>
            </a:extLst>
          </p:cNvPr>
          <p:cNvSpPr/>
          <p:nvPr/>
        </p:nvSpPr>
        <p:spPr>
          <a:xfrm>
            <a:off x="8441459" y="3626769"/>
            <a:ext cx="3197136" cy="33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 Add approval process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695D48-05A3-44A1-ADCB-99DC9EC39B47}"/>
              </a:ext>
            </a:extLst>
          </p:cNvPr>
          <p:cNvSpPr/>
          <p:nvPr/>
        </p:nvSpPr>
        <p:spPr>
          <a:xfrm>
            <a:off x="553405" y="5536117"/>
            <a:ext cx="2745039" cy="33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 Add chaos engineering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9A47AE-6460-4D46-9789-9006347DA66E}"/>
              </a:ext>
            </a:extLst>
          </p:cNvPr>
          <p:cNvSpPr/>
          <p:nvPr/>
        </p:nvSpPr>
        <p:spPr>
          <a:xfrm>
            <a:off x="6230706" y="5536116"/>
            <a:ext cx="2393118" cy="33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 Add more stages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0C38C2-2808-4D8D-8D0A-1EC5092FBE26}"/>
              </a:ext>
            </a:extLst>
          </p:cNvPr>
          <p:cNvSpPr/>
          <p:nvPr/>
        </p:nvSpPr>
        <p:spPr>
          <a:xfrm>
            <a:off x="3568178" y="5518791"/>
            <a:ext cx="2393118" cy="33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 Add security scan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0AE2C-10D2-4E8A-B8E8-3CE64191CD5E}"/>
              </a:ext>
            </a:extLst>
          </p:cNvPr>
          <p:cNvSpPr/>
          <p:nvPr/>
        </p:nvSpPr>
        <p:spPr>
          <a:xfrm>
            <a:off x="8928908" y="5536115"/>
            <a:ext cx="2745038" cy="336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#9 Add Deployment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86CC1E-35CE-49F9-B372-27C9E55F3170}"/>
              </a:ext>
            </a:extLst>
          </p:cNvPr>
          <p:cNvSpPr txBox="1"/>
          <p:nvPr/>
        </p:nvSpPr>
        <p:spPr>
          <a:xfrm>
            <a:off x="1542003" y="1346806"/>
            <a:ext cx="853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clearly is no shortage of </a:t>
            </a:r>
            <a:r>
              <a:rPr kumimoji="0" lang="de-AT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„DIY swiss-army knife“ </a:t>
            </a:r>
            <a:r>
              <a:rPr kumimoji="0" lang="de-A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tools to build awesome automation</a:t>
            </a:r>
          </a:p>
        </p:txBody>
      </p:sp>
    </p:spTree>
    <p:extLst>
      <p:ext uri="{BB962C8B-B14F-4D97-AF65-F5344CB8AC3E}">
        <p14:creationId xmlns:p14="http://schemas.microsoft.com/office/powerpoint/2010/main" val="68018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30AEC-9AA2-4169-A14B-9F4336F9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59" y="1482617"/>
            <a:ext cx="7151459" cy="4902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E599AC7-A95D-4FC5-9BB6-ADEFA7ECF0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4026" y="4397592"/>
            <a:ext cx="3519774" cy="1838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5A5B398-9AE4-4A0C-8BF9-8E2276AFA04B}"/>
              </a:ext>
            </a:extLst>
          </p:cNvPr>
          <p:cNvSpPr txBox="1">
            <a:spLocks/>
          </p:cNvSpPr>
          <p:nvPr/>
        </p:nvSpPr>
        <p:spPr>
          <a:xfrm>
            <a:off x="771455" y="3797818"/>
            <a:ext cx="2597261" cy="6155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Narrow" pitchFamily="2" charset="77"/>
                <a:ea typeface="+mn-ea"/>
                <a:cs typeface="Calibri Light" panose="020F0302020204030204" pitchFamily="34" charset="0"/>
              </a:rPr>
              <a:t>Christian Heckelmann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Narrow" pitchFamily="2" charset="77"/>
                <a:ea typeface="+mn-ea"/>
                <a:cs typeface="Calibri Light" panose="020F030202020403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Senior DevOps Engineer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1E65E4-2437-41CC-9188-00E7D5B4D3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252" y="2857704"/>
            <a:ext cx="1526738" cy="615542"/>
          </a:xfrm>
          <a:prstGeom prst="rect">
            <a:avLst/>
          </a:prstGeom>
        </p:spPr>
      </p:pic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2F18805F-C072-41D6-9019-341018D86F5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856" y="2658352"/>
            <a:ext cx="914400" cy="914400"/>
          </a:xfrm>
          <a:prstGeom prst="ellipse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E0A5A4-B8F2-4ABA-8B6E-ECE4DD5E42A4}"/>
              </a:ext>
            </a:extLst>
          </p:cNvPr>
          <p:cNvSpPr/>
          <p:nvPr/>
        </p:nvSpPr>
        <p:spPr>
          <a:xfrm>
            <a:off x="536872" y="4737931"/>
            <a:ext cx="1441555" cy="136089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nina Sans Offc Narrow" pitchFamily="2" charset="0"/>
                <a:ea typeface="+mn-ea"/>
                <a:cs typeface="+mn-cs"/>
              </a:rPr>
              <a:t>2800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nina Sans Offc Narrow" pitchFamily="2" charset="0"/>
                <a:ea typeface="+mn-ea"/>
                <a:cs typeface="+mn-cs"/>
              </a:rPr>
              <a:t>projects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nina Sans Offc Narrow" pitchFamily="2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3AFE52-6A5A-495F-8421-417B8EE1EB31}"/>
              </a:ext>
            </a:extLst>
          </p:cNvPr>
          <p:cNvSpPr/>
          <p:nvPr/>
        </p:nvSpPr>
        <p:spPr>
          <a:xfrm>
            <a:off x="2218094" y="4737931"/>
            <a:ext cx="1441555" cy="136089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nina Sans Offc Narrow" pitchFamily="2" charset="0"/>
                <a:ea typeface="+mn-ea"/>
                <a:cs typeface="+mn-cs"/>
              </a:rPr>
              <a:t>966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nina Sans Offc Narrow" pitchFamily="2" charset="0"/>
                <a:ea typeface="+mn-ea"/>
                <a:cs typeface="+mn-cs"/>
              </a:rPr>
              <a:t>CI/CDs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580361-3AEB-4E9F-B26D-A97875FD698C}"/>
              </a:ext>
            </a:extLst>
          </p:cNvPr>
          <p:cNvSpPr txBox="1"/>
          <p:nvPr/>
        </p:nvSpPr>
        <p:spPr>
          <a:xfrm>
            <a:off x="412677" y="1658770"/>
            <a:ext cx="3314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„I am constantly reacting to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‚Pipeline Broken – please fix!‘“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74F2F7-2840-4094-8079-1FF2A895D101}"/>
              </a:ext>
            </a:extLst>
          </p:cNvPr>
          <p:cNvCxnSpPr/>
          <p:nvPr/>
        </p:nvCxnSpPr>
        <p:spPr>
          <a:xfrm>
            <a:off x="3990975" y="1395107"/>
            <a:ext cx="0" cy="5153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D84F8-10D2-47DA-86B5-428996F6346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7" y="217940"/>
            <a:ext cx="11642378" cy="523740"/>
          </a:xfrm>
        </p:spPr>
        <p:txBody>
          <a:bodyPr>
            <a:normAutofit/>
          </a:bodyPr>
          <a:lstStyle/>
          <a:p>
            <a:r>
              <a:rPr lang="en-US" sz="2400" dirty="0"/>
              <a:t>But DIY (Do It Yourself) can become very complex and hard to maintain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40371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65;p40">
            <a:extLst>
              <a:ext uri="{FF2B5EF4-FFF2-40B4-BE49-F238E27FC236}">
                <a16:creationId xmlns:a16="http://schemas.microsoft.com/office/drawing/2014/main" id="{FF9D6AE4-C9F9-4E64-9E0B-1ADB01B0D9C4}"/>
              </a:ext>
            </a:extLst>
          </p:cNvPr>
          <p:cNvSpPr txBox="1"/>
          <p:nvPr/>
        </p:nvSpPr>
        <p:spPr>
          <a:xfrm>
            <a:off x="5771689" y="2099670"/>
            <a:ext cx="1419600" cy="214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pipeline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stages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stage('Deploy to dev namespace')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container(‘helm’)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stage('Run tests')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container(‘jmeter’)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stage(‘Evaluate performance’)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container(‘curl’)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if (evaluation.passed)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stage('Deploy to staging')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steps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  container(‘helm’)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" name="Google Shape;266;p40">
            <a:extLst>
              <a:ext uri="{FF2B5EF4-FFF2-40B4-BE49-F238E27FC236}">
                <a16:creationId xmlns:a16="http://schemas.microsoft.com/office/drawing/2014/main" id="{96C6CCA2-A9D8-44CE-B9AD-F86923937087}"/>
              </a:ext>
            </a:extLst>
          </p:cNvPr>
          <p:cNvSpPr txBox="1"/>
          <p:nvPr/>
        </p:nvSpPr>
        <p:spPr>
          <a:xfrm>
            <a:off x="7298451" y="2099670"/>
            <a:ext cx="1419600" cy="214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pipeline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stages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stage('Deploy to dev namespace')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container(‘kustomize’)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stage('Run tests')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container(‘jmeter’)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stage(‘Evaluate performance’)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container(‘curl’)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if (evaluation.passed)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stage('Deploy to staging')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steps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  container(‘helm’) {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" name="Google Shape;269;p40">
            <a:extLst>
              <a:ext uri="{FF2B5EF4-FFF2-40B4-BE49-F238E27FC236}">
                <a16:creationId xmlns:a16="http://schemas.microsoft.com/office/drawing/2014/main" id="{52DC42CA-425A-4F48-9616-C5664FA7E92E}"/>
              </a:ext>
            </a:extLst>
          </p:cNvPr>
          <p:cNvSpPr txBox="1"/>
          <p:nvPr/>
        </p:nvSpPr>
        <p:spPr>
          <a:xfrm>
            <a:off x="4173542" y="1435641"/>
            <a:ext cx="1419601" cy="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Service =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Pipeline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oogle Shape;270;p40">
            <a:extLst>
              <a:ext uri="{FF2B5EF4-FFF2-40B4-BE49-F238E27FC236}">
                <a16:creationId xmlns:a16="http://schemas.microsoft.com/office/drawing/2014/main" id="{8A2F93B0-A0A6-435D-B0EC-C86D8439F4D0}"/>
              </a:ext>
            </a:extLst>
          </p:cNvPr>
          <p:cNvSpPr txBox="1"/>
          <p:nvPr/>
        </p:nvSpPr>
        <p:spPr>
          <a:xfrm>
            <a:off x="5771688" y="1554437"/>
            <a:ext cx="2946363" cy="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Project = x Pipelines</a:t>
            </a:r>
            <a:endParaRPr kumimoji="0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oogle Shape;271;p40">
            <a:extLst>
              <a:ext uri="{FF2B5EF4-FFF2-40B4-BE49-F238E27FC236}">
                <a16:creationId xmlns:a16="http://schemas.microsoft.com/office/drawing/2014/main" id="{15305AEE-0F32-47E9-A1BE-857919537023}"/>
              </a:ext>
            </a:extLst>
          </p:cNvPr>
          <p:cNvSpPr txBox="1"/>
          <p:nvPr/>
        </p:nvSpPr>
        <p:spPr>
          <a:xfrm>
            <a:off x="8856176" y="2099670"/>
            <a:ext cx="670400" cy="10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" name="Google Shape;272;p40">
            <a:extLst>
              <a:ext uri="{FF2B5EF4-FFF2-40B4-BE49-F238E27FC236}">
                <a16:creationId xmlns:a16="http://schemas.microsoft.com/office/drawing/2014/main" id="{207CB4A7-A2B4-41FA-87C9-5C16E2073A97}"/>
              </a:ext>
            </a:extLst>
          </p:cNvPr>
          <p:cNvSpPr txBox="1"/>
          <p:nvPr/>
        </p:nvSpPr>
        <p:spPr>
          <a:xfrm>
            <a:off x="9605376" y="2099670"/>
            <a:ext cx="670400" cy="10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273;p40">
            <a:extLst>
              <a:ext uri="{FF2B5EF4-FFF2-40B4-BE49-F238E27FC236}">
                <a16:creationId xmlns:a16="http://schemas.microsoft.com/office/drawing/2014/main" id="{3D90CDDD-02FA-4737-946E-3C704DB2120A}"/>
              </a:ext>
            </a:extLst>
          </p:cNvPr>
          <p:cNvSpPr txBox="1"/>
          <p:nvPr/>
        </p:nvSpPr>
        <p:spPr>
          <a:xfrm>
            <a:off x="9605376" y="3204470"/>
            <a:ext cx="670400" cy="10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274;p40">
            <a:extLst>
              <a:ext uri="{FF2B5EF4-FFF2-40B4-BE49-F238E27FC236}">
                <a16:creationId xmlns:a16="http://schemas.microsoft.com/office/drawing/2014/main" id="{C4B50927-7299-465E-B789-B0784B6524FF}"/>
              </a:ext>
            </a:extLst>
          </p:cNvPr>
          <p:cNvSpPr txBox="1"/>
          <p:nvPr/>
        </p:nvSpPr>
        <p:spPr>
          <a:xfrm>
            <a:off x="8856176" y="3204470"/>
            <a:ext cx="670400" cy="10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" name="Google Shape;275;p40">
            <a:extLst>
              <a:ext uri="{FF2B5EF4-FFF2-40B4-BE49-F238E27FC236}">
                <a16:creationId xmlns:a16="http://schemas.microsoft.com/office/drawing/2014/main" id="{EC6BA4C5-1251-4992-B2BD-71D96FEBB1B2}"/>
              </a:ext>
            </a:extLst>
          </p:cNvPr>
          <p:cNvSpPr txBox="1"/>
          <p:nvPr/>
        </p:nvSpPr>
        <p:spPr>
          <a:xfrm>
            <a:off x="10342076" y="2099670"/>
            <a:ext cx="670400" cy="10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" name="Google Shape;276;p40">
            <a:extLst>
              <a:ext uri="{FF2B5EF4-FFF2-40B4-BE49-F238E27FC236}">
                <a16:creationId xmlns:a16="http://schemas.microsoft.com/office/drawing/2014/main" id="{29A457D1-5DBB-441E-9CF8-C7B4B8D286D5}"/>
              </a:ext>
            </a:extLst>
          </p:cNvPr>
          <p:cNvSpPr txBox="1"/>
          <p:nvPr/>
        </p:nvSpPr>
        <p:spPr>
          <a:xfrm>
            <a:off x="11091276" y="2099670"/>
            <a:ext cx="670400" cy="10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" name="Google Shape;277;p40">
            <a:extLst>
              <a:ext uri="{FF2B5EF4-FFF2-40B4-BE49-F238E27FC236}">
                <a16:creationId xmlns:a16="http://schemas.microsoft.com/office/drawing/2014/main" id="{2FAAB635-D00D-4E2F-A719-827C0C4870F8}"/>
              </a:ext>
            </a:extLst>
          </p:cNvPr>
          <p:cNvSpPr txBox="1"/>
          <p:nvPr/>
        </p:nvSpPr>
        <p:spPr>
          <a:xfrm>
            <a:off x="11091276" y="3204470"/>
            <a:ext cx="670400" cy="10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" name="Google Shape;278;p40">
            <a:extLst>
              <a:ext uri="{FF2B5EF4-FFF2-40B4-BE49-F238E27FC236}">
                <a16:creationId xmlns:a16="http://schemas.microsoft.com/office/drawing/2014/main" id="{F356B322-BC40-44A3-9A2F-3D5F08E1B315}"/>
              </a:ext>
            </a:extLst>
          </p:cNvPr>
          <p:cNvSpPr txBox="1"/>
          <p:nvPr/>
        </p:nvSpPr>
        <p:spPr>
          <a:xfrm>
            <a:off x="10342076" y="3204470"/>
            <a:ext cx="670400" cy="104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" name="Google Shape;287;p40">
            <a:extLst>
              <a:ext uri="{FF2B5EF4-FFF2-40B4-BE49-F238E27FC236}">
                <a16:creationId xmlns:a16="http://schemas.microsoft.com/office/drawing/2014/main" id="{B8BA7CBC-97C9-4D39-AF2B-94C8ED17F05C}"/>
              </a:ext>
            </a:extLst>
          </p:cNvPr>
          <p:cNvSpPr txBox="1"/>
          <p:nvPr/>
        </p:nvSpPr>
        <p:spPr>
          <a:xfrm>
            <a:off x="8802712" y="1554437"/>
            <a:ext cx="2946363" cy="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1" i="0" u="none" strike="noStrike" kern="1200" cap="none" spc="0" normalizeH="0" baseline="0" noProof="0" dirty="0">
                <a:ln>
                  <a:noFill/>
                </a:ln>
                <a:solidFill>
                  <a:srgbClr val="1155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Teams = n*x Pipelines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oogle Shape;288;p40">
            <a:extLst>
              <a:ext uri="{FF2B5EF4-FFF2-40B4-BE49-F238E27FC236}">
                <a16:creationId xmlns:a16="http://schemas.microsoft.com/office/drawing/2014/main" id="{62844925-5480-4917-82C5-4CB353919CB8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977" y="2358471"/>
            <a:ext cx="524799" cy="5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89;p40">
            <a:extLst>
              <a:ext uri="{FF2B5EF4-FFF2-40B4-BE49-F238E27FC236}">
                <a16:creationId xmlns:a16="http://schemas.microsoft.com/office/drawing/2014/main" id="{2472ED32-E9BD-4DDD-809A-0AF03D76D168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8177" y="2358471"/>
            <a:ext cx="524799" cy="5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90;p40">
            <a:extLst>
              <a:ext uri="{FF2B5EF4-FFF2-40B4-BE49-F238E27FC236}">
                <a16:creationId xmlns:a16="http://schemas.microsoft.com/office/drawing/2014/main" id="{0403F893-D7A6-42E1-8C88-4AC500BE435D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4077" y="2358471"/>
            <a:ext cx="524799" cy="5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91;p40">
            <a:extLst>
              <a:ext uri="{FF2B5EF4-FFF2-40B4-BE49-F238E27FC236}">
                <a16:creationId xmlns:a16="http://schemas.microsoft.com/office/drawing/2014/main" id="{3F54AB61-9436-44D6-8707-90ED582AA6BF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1877" y="3463271"/>
            <a:ext cx="524799" cy="5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292;p40">
            <a:extLst>
              <a:ext uri="{FF2B5EF4-FFF2-40B4-BE49-F238E27FC236}">
                <a16:creationId xmlns:a16="http://schemas.microsoft.com/office/drawing/2014/main" id="{2229669C-23F7-4D38-AA32-30A08976A0F0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577" y="3463271"/>
            <a:ext cx="524799" cy="5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93;p40">
            <a:extLst>
              <a:ext uri="{FF2B5EF4-FFF2-40B4-BE49-F238E27FC236}">
                <a16:creationId xmlns:a16="http://schemas.microsoft.com/office/drawing/2014/main" id="{FA339875-202E-4374-B037-73660A04A7A0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777" y="3463271"/>
            <a:ext cx="524799" cy="5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2AFCA9-10DA-41AC-8F15-48C4BCDB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43" y="4405737"/>
            <a:ext cx="7708587" cy="2087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" name="Google Shape;265;p40">
            <a:extLst>
              <a:ext uri="{FF2B5EF4-FFF2-40B4-BE49-F238E27FC236}">
                <a16:creationId xmlns:a16="http://schemas.microsoft.com/office/drawing/2014/main" id="{25FF20FF-995A-46E9-9998-0E12E794E292}"/>
              </a:ext>
            </a:extLst>
          </p:cNvPr>
          <p:cNvSpPr txBox="1"/>
          <p:nvPr/>
        </p:nvSpPr>
        <p:spPr>
          <a:xfrm>
            <a:off x="4173543" y="2107887"/>
            <a:ext cx="1419600" cy="214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pipeline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stages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stage('Deploy to dev namespace')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container(‘helm’)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stage('Run tests')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container(‘jmeter’)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stage(‘Evaluate performance’)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steps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container(‘curl’)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if (evaluation.passed)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stage('Deploy to staging')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steps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  container(‘helm’) {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048D685-7526-4556-9753-EF63B8E2B9D0}"/>
              </a:ext>
            </a:extLst>
          </p:cNvPr>
          <p:cNvSpPr/>
          <p:nvPr/>
        </p:nvSpPr>
        <p:spPr>
          <a:xfrm>
            <a:off x="619706" y="4775855"/>
            <a:ext cx="1345019" cy="135097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nina Sans Offc Narrow" pitchFamily="2" charset="0"/>
                <a:ea typeface="+mn-ea"/>
                <a:cs typeface="+mn-cs"/>
              </a:rPr>
              <a:t>25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nina Sans Offc Narrow" pitchFamily="2" charset="0"/>
                <a:ea typeface="+mn-ea"/>
                <a:cs typeface="+mn-cs"/>
              </a:rPr>
              <a:t>services</a:t>
            </a:r>
            <a:endParaRPr kumimoji="0" lang="de-AT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nina Sans Offc Narrow" pitchFamily="2" charset="0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BAC16E3-409F-4AD2-9165-FE5C30863960}"/>
              </a:ext>
            </a:extLst>
          </p:cNvPr>
          <p:cNvSpPr/>
          <p:nvPr/>
        </p:nvSpPr>
        <p:spPr>
          <a:xfrm>
            <a:off x="2402962" y="4818660"/>
            <a:ext cx="1345020" cy="126536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nina Sans Offc Narrow" pitchFamily="2" charset="0"/>
                <a:ea typeface="+mn-ea"/>
                <a:cs typeface="+mn-cs"/>
              </a:rPr>
              <a:t>96</a:t>
            </a:r>
            <a:endParaRPr kumimoji="0" lang="de-AT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nina Sans Offc Narrow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nina Sans Offc Narrow" pitchFamily="2" charset="0"/>
                <a:ea typeface="+mn-ea"/>
                <a:cs typeface="+mn-cs"/>
              </a:rPr>
              <a:t>workloads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nina Sans Offc Narrow" pitchFamily="2" charset="0"/>
              <a:ea typeface="+mn-ea"/>
              <a:cs typeface="+mn-cs"/>
            </a:endParaRPr>
          </a:p>
        </p:txBody>
      </p:sp>
      <p:pic>
        <p:nvPicPr>
          <p:cNvPr id="62" name="Picture Placeholder 7">
            <a:extLst>
              <a:ext uri="{FF2B5EF4-FFF2-40B4-BE49-F238E27FC236}">
                <a16:creationId xmlns:a16="http://schemas.microsoft.com/office/drawing/2014/main" id="{52CDA6AC-DBBE-4E2F-8CEB-6A7B3CE36F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2465" y="2724287"/>
            <a:ext cx="750569" cy="914400"/>
          </a:xfrm>
          <a:prstGeom prst="ellipse">
            <a:avLst/>
          </a:prstGeom>
        </p:spPr>
      </p:pic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75E99CDA-0ADB-4FCA-96C7-526CE1E18349}"/>
              </a:ext>
            </a:extLst>
          </p:cNvPr>
          <p:cNvSpPr txBox="1">
            <a:spLocks/>
          </p:cNvSpPr>
          <p:nvPr/>
        </p:nvSpPr>
        <p:spPr>
          <a:xfrm>
            <a:off x="727942" y="3841069"/>
            <a:ext cx="2597261" cy="6155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Bernina Sans Light" pitchFamily="2" charset="77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Narrow" pitchFamily="2" charset="77"/>
                <a:ea typeface="+mn-ea"/>
                <a:cs typeface="Calibri Light" panose="020F0302020204030204" pitchFamily="34" charset="0"/>
              </a:rPr>
              <a:t>Dieter Ladenhauf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Narrow" pitchFamily="2" charset="77"/>
                <a:ea typeface="+mn-ea"/>
                <a:cs typeface="Calibri Light" panose="020F030202020403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419"/>
                </a:solidFill>
                <a:effectLst/>
                <a:uLnTx/>
                <a:uFillTx/>
                <a:latin typeface="Bernina Sans Light" pitchFamily="2" charset="77"/>
                <a:ea typeface="+mn-ea"/>
                <a:cs typeface="Calibri Light" panose="020F0302020204030204" pitchFamily="34" charset="0"/>
              </a:rPr>
              <a:t>Senior ACE Engineer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5E2E657-C812-4A18-863B-4CCF018F58CE}"/>
              </a:ext>
            </a:extLst>
          </p:cNvPr>
          <p:cNvSpPr txBox="1"/>
          <p:nvPr/>
        </p:nvSpPr>
        <p:spPr>
          <a:xfrm>
            <a:off x="169718" y="1685397"/>
            <a:ext cx="3767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„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Onboarding or updating pipelines is manual &amp; error prone!</a:t>
            </a:r>
            <a:r>
              <a:rPr kumimoji="0" lang="de-AT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‘“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277FF6-38AB-4EB5-85A4-75338D9B11A0}"/>
              </a:ext>
            </a:extLst>
          </p:cNvPr>
          <p:cNvCxnSpPr/>
          <p:nvPr/>
        </p:nvCxnSpPr>
        <p:spPr>
          <a:xfrm>
            <a:off x="3990975" y="1395107"/>
            <a:ext cx="0" cy="5153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ynatrace blog | Dynatrace news">
            <a:extLst>
              <a:ext uri="{FF2B5EF4-FFF2-40B4-BE49-F238E27FC236}">
                <a16:creationId xmlns:a16="http://schemas.microsoft.com/office/drawing/2014/main" id="{0531D766-314A-4ADA-A780-957736CA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1159" y="2868988"/>
            <a:ext cx="670963" cy="67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8004A-1A2E-4328-BC74-83396AEA82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8256" y="217940"/>
            <a:ext cx="11803743" cy="523740"/>
          </a:xfrm>
        </p:spPr>
        <p:txBody>
          <a:bodyPr>
            <a:noAutofit/>
          </a:bodyPr>
          <a:lstStyle/>
          <a:p>
            <a:r>
              <a:rPr lang="en-US" sz="2400" dirty="0"/>
              <a:t>Scaling DIY to many projects often highlights technical debt in your automation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5554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8" grpId="0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0B35AC-8BC2-41B4-9E4D-9DCE5789D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4778" y="1335819"/>
            <a:ext cx="8922444" cy="52597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AE09086-1144-42EB-8549-8302280ACE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de-AT" sz="2400" dirty="0"/>
              <a:t>Oh Keptn, my Keptn!</a:t>
            </a:r>
          </a:p>
        </p:txBody>
      </p:sp>
    </p:spTree>
    <p:extLst>
      <p:ext uri="{BB962C8B-B14F-4D97-AF65-F5344CB8AC3E}">
        <p14:creationId xmlns:p14="http://schemas.microsoft.com/office/powerpoint/2010/main" val="4275435548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C_2020_TEMPLATE_" id="{31F639CA-2382-4A00-B2F8-14CB07969116}" vid="{E8CA838E-2B9E-4EF7-9A39-541BAE443F83}"/>
    </a:ext>
  </a:extLst>
</a:theme>
</file>

<file path=ppt/theme/theme2.xml><?xml version="1.0" encoding="utf-8"?>
<a:theme xmlns:a="http://schemas.openxmlformats.org/drawingml/2006/main" name="BLACK SLIDES_1">
  <a:themeElements>
    <a:clrScheme name="Custom 20">
      <a:dk1>
        <a:srgbClr val="0F1419"/>
      </a:dk1>
      <a:lt1>
        <a:srgbClr val="FFFFFF"/>
      </a:lt1>
      <a:dk2>
        <a:srgbClr val="323538"/>
      </a:dk2>
      <a:lt2>
        <a:srgbClr val="E7E7E7"/>
      </a:lt2>
      <a:accent1>
        <a:srgbClr val="1495FF"/>
      </a:accent1>
      <a:accent2>
        <a:srgbClr val="8A36D0"/>
      </a:accent2>
      <a:accent3>
        <a:srgbClr val="5350B6"/>
      </a:accent3>
      <a:accent4>
        <a:srgbClr val="6140A3"/>
      </a:accent4>
      <a:accent5>
        <a:srgbClr val="73BE28"/>
      </a:accent5>
      <a:accent6>
        <a:srgbClr val="C8001E"/>
      </a:accent6>
      <a:hlink>
        <a:srgbClr val="2483EE"/>
      </a:hlink>
      <a:folHlink>
        <a:srgbClr val="2483E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b="0" i="0" dirty="0" err="1" smtClean="0">
            <a:latin typeface="Bernina Sans Offc Ligh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Corporate_Template_FINAL_10-01-20" id="{3977E08C-730C-DA44-830F-3531905766ED}" vid="{FB8D1C48-C834-0F4F-BD59-7826035AA9F8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1717</Words>
  <Application>Microsoft Macintosh PowerPoint</Application>
  <PresentationFormat>Widescreen</PresentationFormat>
  <Paragraphs>493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Bernina Sans Light</vt:lpstr>
      <vt:lpstr>Bernina Sans Narrow</vt:lpstr>
      <vt:lpstr>Bernina Sans Offc</vt:lpstr>
      <vt:lpstr>Bernina Sans Offc Extrabold</vt:lpstr>
      <vt:lpstr>Bernina Sans Offc Light</vt:lpstr>
      <vt:lpstr>Bernina Sans Offc Narrow</vt:lpstr>
      <vt:lpstr>BerninaSans</vt:lpstr>
      <vt:lpstr>Calibri</vt:lpstr>
      <vt:lpstr>Calibri Light</vt:lpstr>
      <vt:lpstr>Courier New</vt:lpstr>
      <vt:lpstr>Verdana</vt:lpstr>
      <vt:lpstr>1_Conception personnalisée</vt:lpstr>
      <vt:lpstr>BLACK SLIDES_1</vt:lpstr>
      <vt:lpstr>Custom Design</vt:lpstr>
      <vt:lpstr>GitOps &amp; SLO-Driven Automation  driving faster and better releases!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GitOps &amp; SLO-Driven Automation  driving faster and better releases!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Keara Vu</dc:creator>
  <cp:lastModifiedBy>Alex Broderick-Forster</cp:lastModifiedBy>
  <cp:revision>29</cp:revision>
  <dcterms:created xsi:type="dcterms:W3CDTF">2021-04-06T18:58:31Z</dcterms:created>
  <dcterms:modified xsi:type="dcterms:W3CDTF">2021-10-03T21:15:26Z</dcterms:modified>
</cp:coreProperties>
</file>